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 &amp;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Train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your developers how to use all these, or document..!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Euclid Circular B</vt:lpstr>
      <vt:lpstr>Office Theme</vt:lpstr>
      <vt:lpstr>The ABP Framework</vt:lpstr>
      <vt:lpstr>File -&gt; New -&gt; Project</vt:lpstr>
      <vt:lpstr>A Solution Template</vt:lpstr>
      <vt:lpstr>Solution Template: Problems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</cp:revision>
  <dcterms:created xsi:type="dcterms:W3CDTF">2022-02-27T10:42:11Z</dcterms:created>
  <dcterms:modified xsi:type="dcterms:W3CDTF">2022-06-26T13:05:25Z</dcterms:modified>
</cp:coreProperties>
</file>