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abp/latest/API/Dynamic-CSharp-API-Cli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database, code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https://docs.abp.io/en/abp/latest/API/Dynamic-CSharp-API-Clients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33</cp:revision>
  <dcterms:created xsi:type="dcterms:W3CDTF">2023-08-29T10:33:10Z</dcterms:created>
  <dcterms:modified xsi:type="dcterms:W3CDTF">2023-09-28T07:53:10Z</dcterms:modified>
</cp:coreProperties>
</file>