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E17D-6CB9-4F5B-BB5C-63BAAA1E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CF38-E393-4A8D-91BC-1786E3216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FD9A-A6DF-4CF7-8126-1EB48620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56B-A638-40BD-8A23-A1D61EA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668F-80F7-41A8-8A2E-8D9AD5D0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5525-6841-4620-B7AB-B8A140C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F6584-CE8E-486F-A954-7665A5BD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E8DF-BD30-4A6C-8322-76C3334B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8B8E-1F9F-4BAC-9D07-7BC2DB8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A128-3C31-4FEA-889B-3F9E40A2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80D04-F848-48A2-A710-1EBDF5C7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2CFA-A60A-4EFB-80A6-EEEA0224D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948F-3AB8-407D-AC31-511F3957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8F29-47E3-4295-8E67-43DA9B66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2A093-38CC-4AFD-BCB3-E7F01312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3787-346D-40CE-86B9-2940CD4D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4FE6-909F-4E4D-B427-FC183859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ECFA-E83A-40DD-9704-08CA7F9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FEE5-D580-42A6-B600-4112610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310D-CBE5-49DB-AF11-EAB738D2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CEE-E934-46E0-85DA-F3A7D821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FF070-9AAC-44BD-A597-F19B06CC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C95D-F3AE-4CED-9EDE-6A10C7D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B621-4F41-47C3-BE8C-D17D3EBA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1C9E-4E47-45A6-A29B-A79EE4C9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F2B6-68F5-4412-B2DC-2DF325D9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62DA-F4C1-4EBA-B0B1-E071D6A1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7FC35-8BCD-48A4-8285-A02EC2B2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1FB2-B4D2-40F8-B80C-E2701850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9629-43B8-4F79-82D0-804EC8C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EDB8-9F84-44E6-B248-8D2C81F9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60A4-5179-472E-822F-671C7C96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D9FA-B909-40C8-BA60-D959E04F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7B7F7-6FCC-4DCA-A625-957690D5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59120-6305-4F9F-9AEE-352A048D2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AD2F2-06DA-49DE-910F-38751075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7CA39-5E83-4498-A02C-23349D77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BF4D3-C370-4473-BC7D-560E6A5E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93D39-58B0-4FB7-A8C4-AE541F5F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BD77-B109-48FE-81B1-BF6BD033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2D20A-D930-4591-9E88-FA630AF4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50398-FB1A-4955-9BC6-BDD2C244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38BD-520A-42E4-8A02-B02FA2D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34F3B-10BE-4243-9AE2-D44EB00C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C3C60-2FC4-4733-BE2A-9362189E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99EFB-3F36-48EE-9BFD-F76D7BD2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C76F-0E08-41B6-8B97-2326AACA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6A36-20F3-42BE-B76D-DBE1228F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F9E84-4E1A-4603-AB53-CDC4A093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5449-A57D-4188-9F32-FFCF51BF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A03D-3292-4376-98C3-CC346CE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F7B4-AE98-47D9-8D64-618FC510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23BB-8C14-4BE2-894F-D7D4556D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3E019-EB44-4532-B7EB-8437FB8A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177C-B7C9-476E-89A2-936493EE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16BB1-8CA3-451D-B2E8-04554AE3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E5B5-AC58-4149-A5CC-5FECC354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037A-C37B-4905-A92B-EF7353C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BDB0-0560-4A0C-A867-F9C2CFDF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F1BF-BAAA-4022-B2A6-ECD239E3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83532-6A77-4B7D-99BD-65E37E6E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FA09-2006-40F8-BFEA-A3D894027D28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7A5E-E471-4473-B9A8-6D15FF38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D1237-FC14-4B27-A827-CBD6232A1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213562-549E-4E77-9F95-6FDF195A9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web application framework for ASP.NET Core 3.0</a:t>
            </a:r>
          </a:p>
          <a:p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3600" b="1" dirty="0"/>
              <a:t>abp.io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1D566-8269-42FC-9C27-7B6498E0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86" y="1474756"/>
            <a:ext cx="5107827" cy="17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30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63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30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59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Why we’ve created the ABP framework?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015B6D-726D-44CC-9CB1-02BE51E49473}"/>
              </a:ext>
            </a:extLst>
          </p:cNvPr>
          <p:cNvSpPr/>
          <p:nvPr/>
        </p:nvSpPr>
        <p:spPr>
          <a:xfrm>
            <a:off x="439320" y="2269998"/>
            <a:ext cx="2961491" cy="40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48B12-6D38-458F-BD17-F5CD5967E595}"/>
              </a:ext>
            </a:extLst>
          </p:cNvPr>
          <p:cNvSpPr/>
          <p:nvPr/>
        </p:nvSpPr>
        <p:spPr>
          <a:xfrm>
            <a:off x="445930" y="3159376"/>
            <a:ext cx="2954483" cy="4094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8E288-1127-4635-B49B-D24FAC37206D}"/>
              </a:ext>
            </a:extLst>
          </p:cNvPr>
          <p:cNvCxnSpPr>
            <a:cxnSpLocks/>
          </p:cNvCxnSpPr>
          <p:nvPr/>
        </p:nvCxnSpPr>
        <p:spPr>
          <a:xfrm>
            <a:off x="1989582" y="2679430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domain driven design">
            <a:extLst>
              <a:ext uri="{FF2B5EF4-FFF2-40B4-BE49-F238E27FC236}">
                <a16:creationId xmlns:a16="http://schemas.microsoft.com/office/drawing/2014/main" id="{A45F7879-2C48-4DAA-855F-28606E40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23" y="2346974"/>
            <a:ext cx="5257268" cy="37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58113-59F8-48E5-B4B3-F4F2BF781E21}"/>
              </a:ext>
            </a:extLst>
          </p:cNvPr>
          <p:cNvSpPr txBox="1"/>
          <p:nvPr/>
        </p:nvSpPr>
        <p:spPr>
          <a:xfrm>
            <a:off x="4616973" y="1590035"/>
            <a:ext cx="295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Domain Driven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C2459-52C3-457F-A2AC-A12B24F7302D}"/>
              </a:ext>
            </a:extLst>
          </p:cNvPr>
          <p:cNvSpPr txBox="1"/>
          <p:nvPr/>
        </p:nvSpPr>
        <p:spPr>
          <a:xfrm>
            <a:off x="8791191" y="1626538"/>
            <a:ext cx="324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Cross Cutting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Connection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u="sng" dirty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Methods / Helpers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Wrappers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560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Why we’ve created the ABP framework?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015B6D-726D-44CC-9CB1-02BE51E49473}"/>
              </a:ext>
            </a:extLst>
          </p:cNvPr>
          <p:cNvSpPr/>
          <p:nvPr/>
        </p:nvSpPr>
        <p:spPr>
          <a:xfrm>
            <a:off x="1728035" y="2419725"/>
            <a:ext cx="5014507" cy="40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48B12-6D38-458F-BD17-F5CD5967E595}"/>
              </a:ext>
            </a:extLst>
          </p:cNvPr>
          <p:cNvSpPr/>
          <p:nvPr/>
        </p:nvSpPr>
        <p:spPr>
          <a:xfrm>
            <a:off x="1735044" y="4460228"/>
            <a:ext cx="5002640" cy="4094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8E288-1127-4635-B49B-D24FAC37206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04785" y="2829157"/>
            <a:ext cx="0" cy="4113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6449EA-5792-43CE-B40F-C930B6F56904}"/>
              </a:ext>
            </a:extLst>
          </p:cNvPr>
          <p:cNvSpPr/>
          <p:nvPr/>
        </p:nvSpPr>
        <p:spPr>
          <a:xfrm>
            <a:off x="3071886" y="3240505"/>
            <a:ext cx="3665798" cy="8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</a:t>
            </a:r>
          </a:p>
          <a:p>
            <a:pPr algn="ctr"/>
            <a:r>
              <a:rPr lang="en-US" dirty="0"/>
              <a:t>Application Framework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AD170-CF75-4582-9AEC-0D24818FD726}"/>
              </a:ext>
            </a:extLst>
          </p:cNvPr>
          <p:cNvCxnSpPr>
            <a:cxnSpLocks/>
          </p:cNvCxnSpPr>
          <p:nvPr/>
        </p:nvCxnSpPr>
        <p:spPr>
          <a:xfrm>
            <a:off x="2394195" y="2829157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286DA-AAF5-45DF-BC04-D2EE7170199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904785" y="4051715"/>
            <a:ext cx="0" cy="4094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6D40F1-7CEA-48C5-9C15-336D4FD82E5D}"/>
              </a:ext>
            </a:extLst>
          </p:cNvPr>
          <p:cNvSpPr txBox="1"/>
          <p:nvPr/>
        </p:nvSpPr>
        <p:spPr>
          <a:xfrm>
            <a:off x="7021095" y="1935747"/>
            <a:ext cx="4647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hard 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/ Keep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developers</a:t>
            </a:r>
          </a:p>
          <a:p>
            <a:endParaRPr lang="en-US" dirty="0"/>
          </a:p>
          <a:p>
            <a:r>
              <a:rPr lang="en-US" b="1" dirty="0"/>
              <a:t>      Needs a dedicated framework team!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592F7F-B5B0-48A1-808A-1B4FB59C3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54" y="4738890"/>
            <a:ext cx="2808243" cy="96675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10A9305-D075-4B13-8B8B-C11593F356D8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6737684" y="3646110"/>
            <a:ext cx="927070" cy="157615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Architecture / Domain Driven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5261811" y="1825625"/>
            <a:ext cx="6406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Application model, based on </a:t>
            </a:r>
            <a:r>
              <a:rPr lang="en-US" sz="2400" b="1" dirty="0"/>
              <a:t>DDD </a:t>
            </a:r>
            <a:r>
              <a:rPr lang="en-US" sz="2400" dirty="0"/>
              <a:t>patterns &amp; principles</a:t>
            </a:r>
          </a:p>
          <a:p>
            <a:pPr lvl="1"/>
            <a:r>
              <a:rPr lang="en-US" sz="2000" b="1" dirty="0"/>
              <a:t>Layers</a:t>
            </a:r>
            <a:r>
              <a:rPr lang="en-US" sz="2000" dirty="0"/>
              <a:t>: Domain, Application, Presentation and Infrastructure.</a:t>
            </a:r>
          </a:p>
          <a:p>
            <a:r>
              <a:rPr lang="en-US" sz="2400" dirty="0"/>
              <a:t>Well structured </a:t>
            </a:r>
            <a:r>
              <a:rPr lang="en-US" sz="2400" b="1" dirty="0"/>
              <a:t>startup template</a:t>
            </a:r>
            <a:r>
              <a:rPr lang="en-US" sz="2400" dirty="0"/>
              <a:t>s</a:t>
            </a:r>
          </a:p>
          <a:p>
            <a:r>
              <a:rPr lang="en-US" sz="2400" b="1" dirty="0"/>
              <a:t>Infrastructure </a:t>
            </a:r>
            <a:r>
              <a:rPr lang="en-US" sz="2400" dirty="0"/>
              <a:t>for entities, repositories, unit of work, application services… etc.</a:t>
            </a:r>
          </a:p>
          <a:p>
            <a:r>
              <a:rPr lang="en-US" sz="2400" dirty="0"/>
              <a:t>Documentation &amp; </a:t>
            </a:r>
            <a:r>
              <a:rPr lang="en-US" sz="2400" b="1" dirty="0"/>
              <a:t>best practice guides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1C003-5EE0-46D9-BA17-3AC6C914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22" y="2161673"/>
            <a:ext cx="3352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EE22C4-DFB5-459B-A276-F7DFEBBC2A58}"/>
              </a:ext>
            </a:extLst>
          </p:cNvPr>
          <p:cNvSpPr/>
          <p:nvPr/>
        </p:nvSpPr>
        <p:spPr>
          <a:xfrm>
            <a:off x="523504" y="1769979"/>
            <a:ext cx="7064412" cy="23474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/>
              <a:t>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Architecture / Modularity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28E0E8-B429-4B39-83DD-0277B6A4AF4B}"/>
              </a:ext>
            </a:extLst>
          </p:cNvPr>
          <p:cNvSpPr/>
          <p:nvPr/>
        </p:nvSpPr>
        <p:spPr>
          <a:xfrm>
            <a:off x="759326" y="2390274"/>
            <a:ext cx="3283285" cy="7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Module A</a:t>
            </a:r>
          </a:p>
          <a:p>
            <a:pPr algn="ctr"/>
            <a:r>
              <a:rPr lang="en-US" sz="1600" dirty="0"/>
              <a:t>Entities, Services, APIs, UI Pages,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350BB-259F-437D-907F-6F7778B36027}"/>
              </a:ext>
            </a:extLst>
          </p:cNvPr>
          <p:cNvSpPr/>
          <p:nvPr/>
        </p:nvSpPr>
        <p:spPr>
          <a:xfrm>
            <a:off x="4184316" y="2390274"/>
            <a:ext cx="3283285" cy="721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Module B</a:t>
            </a:r>
          </a:p>
          <a:p>
            <a:pPr algn="ctr"/>
            <a:r>
              <a:rPr lang="en-US" sz="1600" dirty="0"/>
              <a:t>Entities, Services, APIs, UI Pages, 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48E5F-30B7-4C29-BFAE-0B7BFA17E3B3}"/>
              </a:ext>
            </a:extLst>
          </p:cNvPr>
          <p:cNvSpPr/>
          <p:nvPr/>
        </p:nvSpPr>
        <p:spPr>
          <a:xfrm>
            <a:off x="759326" y="3259222"/>
            <a:ext cx="3283285" cy="721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Module C</a:t>
            </a:r>
          </a:p>
          <a:p>
            <a:pPr algn="ctr"/>
            <a:r>
              <a:rPr lang="en-US" sz="1600" dirty="0"/>
              <a:t>Entities, Services, APIs, UI Pages,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E6346-36DA-41C9-A373-62338578B213}"/>
              </a:ext>
            </a:extLst>
          </p:cNvPr>
          <p:cNvSpPr/>
          <p:nvPr/>
        </p:nvSpPr>
        <p:spPr>
          <a:xfrm>
            <a:off x="4184316" y="3259222"/>
            <a:ext cx="3283285" cy="721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Module D</a:t>
            </a:r>
          </a:p>
          <a:p>
            <a:pPr algn="ctr"/>
            <a:r>
              <a:rPr lang="en-US" sz="1600" dirty="0"/>
              <a:t>Entities, Services, APIs, UI Pages,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987E5-B0A3-4054-8330-9808C6C0EDFC}"/>
              </a:ext>
            </a:extLst>
          </p:cNvPr>
          <p:cNvSpPr txBox="1"/>
          <p:nvPr/>
        </p:nvSpPr>
        <p:spPr>
          <a:xfrm>
            <a:off x="7887368" y="1721853"/>
            <a:ext cx="3919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Pre-Built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Tenant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679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Architecture / Microservices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632012" y="1825625"/>
            <a:ext cx="4805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Communication patterns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Distributed events (pub/sub model)</a:t>
            </a:r>
          </a:p>
          <a:p>
            <a:r>
              <a:rPr lang="en-US" sz="2400" dirty="0"/>
              <a:t>IdentityServer4 integration</a:t>
            </a:r>
          </a:p>
          <a:p>
            <a:r>
              <a:rPr lang="en-US" sz="2400" dirty="0"/>
              <a:t>Pre-built modules have been designed as microservice compatible.</a:t>
            </a:r>
          </a:p>
        </p:txBody>
      </p:sp>
      <p:pic>
        <p:nvPicPr>
          <p:cNvPr id="4100" name="Picture 4" descr="microservice-sample-diagram-2">
            <a:extLst>
              <a:ext uri="{FF2B5EF4-FFF2-40B4-BE49-F238E27FC236}">
                <a16:creationId xmlns:a16="http://schemas.microsoft.com/office/drawing/2014/main" id="{B20A510F-565F-40A2-8B66-5223C24B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07" y="2480048"/>
            <a:ext cx="6207213" cy="325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1E3498-957F-45EF-88D8-DA777B7FF739}"/>
              </a:ext>
            </a:extLst>
          </p:cNvPr>
          <p:cNvSpPr/>
          <p:nvPr/>
        </p:nvSpPr>
        <p:spPr>
          <a:xfrm>
            <a:off x="6123187" y="1825625"/>
            <a:ext cx="5410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A complete microservice solution sample!</a:t>
            </a:r>
          </a:p>
        </p:txBody>
      </p:sp>
    </p:spTree>
    <p:extLst>
      <p:ext uri="{BB962C8B-B14F-4D97-AF65-F5344CB8AC3E}">
        <p14:creationId xmlns:p14="http://schemas.microsoft.com/office/powerpoint/2010/main" val="351399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Architecture / Multi-Tenancy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523505" y="1825625"/>
            <a:ext cx="60341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Multi-tenant infrastructure</a:t>
            </a:r>
          </a:p>
          <a:p>
            <a:pPr lvl="1"/>
            <a:r>
              <a:rPr lang="en-US" sz="2000" dirty="0"/>
              <a:t>Tenant determination, auto data isolation, dynamic database selection, tenant basis setting system… etc.</a:t>
            </a:r>
          </a:p>
          <a:p>
            <a:r>
              <a:rPr lang="en-US" sz="2400" dirty="0"/>
              <a:t>Multi-tenancy unaware applications!</a:t>
            </a:r>
          </a:p>
          <a:p>
            <a:r>
              <a:rPr lang="en-US" sz="2400" dirty="0"/>
              <a:t>Pre-built tenant management module to create and manage your tenants!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C91BE85-079C-4F58-BDCB-39F36D58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62" y="1978025"/>
            <a:ext cx="4000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7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ASP.NET Boilerplate vs ABP.IO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523504" y="1825625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 years of continuous development</a:t>
            </a:r>
          </a:p>
          <a:p>
            <a:r>
              <a:rPr lang="en-US" sz="2400" dirty="0"/>
              <a:t>7,000+ stars on GitHub</a:t>
            </a:r>
          </a:p>
          <a:p>
            <a:r>
              <a:rPr lang="en-US" sz="2400" dirty="0"/>
              <a:t>1,5M downloads on NuGet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140F-EDD7-4A49-8924-889C64B5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97" y="4555851"/>
            <a:ext cx="2114097" cy="193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37CC4-4E05-4288-B27B-94D7F937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16" y="4555851"/>
            <a:ext cx="2433077" cy="1931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0082A-38E1-4DE4-ACC6-A5E5ED32F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424" y="1825625"/>
            <a:ext cx="6306669" cy="2569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6D928F-E465-4C0B-A451-10CE3BABB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04" y="5066350"/>
            <a:ext cx="2180276" cy="995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F53552-070F-44D1-B2D1-FED6A6C57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92" y="5140089"/>
            <a:ext cx="2464265" cy="8483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FC689-30D0-4E10-8902-8757CE0A9D27}"/>
              </a:ext>
            </a:extLst>
          </p:cNvPr>
          <p:cNvCxnSpPr>
            <a:cxnSpLocks/>
          </p:cNvCxnSpPr>
          <p:nvPr/>
        </p:nvCxnSpPr>
        <p:spPr>
          <a:xfrm>
            <a:off x="2730673" y="5564257"/>
            <a:ext cx="1349297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0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>
            <a:normAutofit/>
          </a:bodyPr>
          <a:lstStyle/>
          <a:p>
            <a:r>
              <a:rPr lang="en-US" sz="3200" dirty="0"/>
              <a:t>Create a new project!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2492189"/>
            <a:ext cx="10830296" cy="368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34583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Why we’ve created the ABP framework?</vt:lpstr>
      <vt:lpstr>Why we’ve created the ABP framework?</vt:lpstr>
      <vt:lpstr>Architecture / Domain Driven Design</vt:lpstr>
      <vt:lpstr>Architecture / Modularity</vt:lpstr>
      <vt:lpstr>Architecture / Microservices</vt:lpstr>
      <vt:lpstr>Architecture / Multi-Tenancy</vt:lpstr>
      <vt:lpstr>ASP.NET Boilerplate vs ABP.IO</vt:lpstr>
      <vt:lpstr>Create a new project!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Halil Kalkan</dc:creator>
  <cp:lastModifiedBy>Halil Kalkan</cp:lastModifiedBy>
  <cp:revision>23</cp:revision>
  <dcterms:created xsi:type="dcterms:W3CDTF">2019-08-31T18:20:27Z</dcterms:created>
  <dcterms:modified xsi:type="dcterms:W3CDTF">2019-09-01T16:07:39Z</dcterms:modified>
</cp:coreProperties>
</file>