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8" r:id="rId4"/>
    <p:sldId id="257" r:id="rId5"/>
    <p:sldId id="259" r:id="rId6"/>
    <p:sldId id="271" r:id="rId7"/>
    <p:sldId id="260" r:id="rId8"/>
    <p:sldId id="266" r:id="rId9"/>
    <p:sldId id="261" r:id="rId10"/>
    <p:sldId id="264" r:id="rId11"/>
    <p:sldId id="263" r:id="rId12"/>
    <p:sldId id="274" r:id="rId13"/>
    <p:sldId id="267" r:id="rId14"/>
    <p:sldId id="268" r:id="rId15"/>
    <p:sldId id="265" r:id="rId16"/>
    <p:sldId id="270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abp.io/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abp.io/posts/submi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bp.io/b/v73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Volosof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741971"/>
          </a:xfrm>
        </p:spPr>
        <p:txBody>
          <a:bodyPr>
            <a:normAutofit/>
          </a:bodyPr>
          <a:lstStyle/>
          <a:p>
            <a:r>
              <a:rPr lang="tr-TR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MOBILE DEVELOPMENT</a:t>
            </a:r>
            <a:br>
              <a:rPr lang="tr-TR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sz="40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with the ABP Framework</a:t>
            </a:r>
            <a:endParaRPr lang="en-US" sz="4000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Latest Posts</a:t>
            </a:r>
            <a:b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sz="28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</a:t>
            </a:r>
            <a:r>
              <a:rPr lang="tr-TR" sz="2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community.abp.io</a:t>
            </a:r>
            <a:r>
              <a:rPr lang="tr-TR" sz="2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4B8B42-27E0-C626-629E-5347DCBA86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8990" y="2438110"/>
            <a:ext cx="4258586" cy="12008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2EFCB4-494D-F311-9912-18816C8CC4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544" y="2438110"/>
            <a:ext cx="4258586" cy="10127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69ADAE-2CAD-D4FF-6AD9-E222B093EE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8990" y="3908285"/>
            <a:ext cx="4258586" cy="95332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0B4F6CA-27D8-5043-CCA9-A01430D830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8544" y="3638932"/>
            <a:ext cx="4258586" cy="121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92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Community Stats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56722" cy="4351338"/>
          </a:xfrm>
        </p:spPr>
        <p:txBody>
          <a:bodyPr>
            <a:normAutofit/>
          </a:bodyPr>
          <a:lstStyle/>
          <a:p>
            <a:r>
              <a:rPr lang="tr-TR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16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5</a:t>
            </a:r>
            <a:r>
              <a:rPr lang="tr-TR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tr-TR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Text Articles</a:t>
            </a:r>
          </a:p>
          <a:p>
            <a:r>
              <a:rPr lang="tr-TR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9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8</a:t>
            </a:r>
            <a:r>
              <a:rPr lang="tr-TR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tr-TR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Video Posts</a:t>
            </a:r>
          </a:p>
          <a:p>
            <a:r>
              <a:rPr lang="tr-TR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By</a:t>
            </a:r>
            <a:r>
              <a:rPr lang="tr-TR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51</a:t>
            </a:r>
            <a:r>
              <a:rPr lang="tr-TR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Authors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6AA427-71C1-DF20-48F9-7E857E95CF05}"/>
              </a:ext>
            </a:extLst>
          </p:cNvPr>
          <p:cNvSpPr txBox="1"/>
          <p:nvPr/>
        </p:nvSpPr>
        <p:spPr>
          <a:xfrm>
            <a:off x="4282316" y="1690688"/>
            <a:ext cx="76295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hlinkClick r:id="rId3"/>
              </a:rPr>
              <a:t>https://community.abp.io/posts/submit</a:t>
            </a:r>
            <a:r>
              <a:rPr lang="tr-TR" sz="2800" b="1" dirty="0"/>
              <a:t> </a:t>
            </a:r>
            <a:endParaRPr lang="en-US" sz="28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B021E3-E761-18AF-27F5-7F13A2FD74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2315" y="2269705"/>
            <a:ext cx="7629525" cy="2914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E16A9D-12CC-1AD8-2409-98485D9558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5724" y="3460845"/>
            <a:ext cx="2547086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D6F299-8C83-EC6F-CFB2-8F5BC4DDBE12}"/>
              </a:ext>
            </a:extLst>
          </p:cNvPr>
          <p:cNvSpPr txBox="1"/>
          <p:nvPr/>
        </p:nvSpPr>
        <p:spPr>
          <a:xfrm>
            <a:off x="1082244" y="3141242"/>
            <a:ext cx="1402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Top Authors:</a:t>
            </a:r>
          </a:p>
        </p:txBody>
      </p:sp>
    </p:spTree>
    <p:extLst>
      <p:ext uri="{BB962C8B-B14F-4D97-AF65-F5344CB8AC3E}">
        <p14:creationId xmlns:p14="http://schemas.microsoft.com/office/powerpoint/2010/main" val="231013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741971"/>
          </a:xfrm>
        </p:spPr>
        <p:txBody>
          <a:bodyPr>
            <a:normAutofit/>
          </a:bodyPr>
          <a:lstStyle/>
          <a:p>
            <a:r>
              <a:rPr lang="tr-TR" sz="40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Mobile Development</a:t>
            </a:r>
            <a:endParaRPr lang="en-US" sz="4000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936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Client Application Development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Authenticate the User</a:t>
            </a:r>
            <a:endParaRPr lang="tr-TR" sz="32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</a:t>
            </a:r>
            <a:r>
              <a:rPr lang="tr-TR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Integration Endpoints </a:t>
            </a: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initialize the UI</a:t>
            </a:r>
          </a:p>
          <a:p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</a:t>
            </a:r>
            <a:r>
              <a:rPr lang="tr-TR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REST / gRPC / WebSockets</a:t>
            </a: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... to consume server-side resources</a:t>
            </a:r>
          </a:p>
        </p:txBody>
      </p:sp>
    </p:spTree>
    <p:extLst>
      <p:ext uri="{BB962C8B-B14F-4D97-AF65-F5344CB8AC3E}">
        <p14:creationId xmlns:p14="http://schemas.microsoft.com/office/powerpoint/2010/main" val="3902832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8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Cookie/header </a:t>
            </a:r>
            <a: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based authentication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Microsoft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Identity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based cookie authentication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OpenIddict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integration: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OAuth 2.0 &amp; OpenID Connect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 Code / Implicit / Hybrid Flows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Client Credentials / Resource Owner Password Grant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Decide Authorization Flow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OpenID Connect or other flows to connect to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3rd-party authentication servers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like Azure or Keycloak.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972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Client Integration Endpoints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5047"/>
            <a:ext cx="4775421" cy="4061916"/>
          </a:xfrm>
        </p:spPr>
        <p:txBody>
          <a:bodyPr>
            <a:normAutofit/>
          </a:bodyPr>
          <a:lstStyle/>
          <a:p>
            <a:r>
              <a:rPr lang="tr-TR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Available Languages / Cultures</a:t>
            </a:r>
            <a:endParaRPr lang="en-US" sz="2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tr-TR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Current User Info</a:t>
            </a:r>
          </a:p>
          <a:p>
            <a:r>
              <a:rPr lang="tr-TR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Features</a:t>
            </a:r>
          </a:p>
          <a:p>
            <a:r>
              <a:rPr lang="tr-TR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Multi-Tenancy / Current Tenant</a:t>
            </a:r>
          </a:p>
          <a:p>
            <a:r>
              <a:rPr lang="tr-TR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Permissions</a:t>
            </a:r>
          </a:p>
          <a:p>
            <a:r>
              <a:rPr lang="tr-TR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Settings</a:t>
            </a:r>
          </a:p>
          <a:p>
            <a:r>
              <a:rPr lang="tr-TR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User’s Timezone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4ABA29-3EF7-A3DC-3261-9A9536910ED5}"/>
              </a:ext>
            </a:extLst>
          </p:cNvPr>
          <p:cNvSpPr txBox="1"/>
          <p:nvPr/>
        </p:nvSpPr>
        <p:spPr>
          <a:xfrm>
            <a:off x="838200" y="1718201"/>
            <a:ext cx="4958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abp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/application-configuration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0574BF-0D57-D06D-D9E4-8BB416E25D22}"/>
              </a:ext>
            </a:extLst>
          </p:cNvPr>
          <p:cNvSpPr txBox="1"/>
          <p:nvPr/>
        </p:nvSpPr>
        <p:spPr>
          <a:xfrm>
            <a:off x="6395501" y="1718201"/>
            <a:ext cx="6773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abp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/application-localization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E64C5B3-1D55-B1A3-1815-76EA87355C68}"/>
              </a:ext>
            </a:extLst>
          </p:cNvPr>
          <p:cNvSpPr txBox="1">
            <a:spLocks/>
          </p:cNvSpPr>
          <p:nvPr/>
        </p:nvSpPr>
        <p:spPr>
          <a:xfrm>
            <a:off x="6395501" y="2115047"/>
            <a:ext cx="4775421" cy="4061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localization texts</a:t>
            </a:r>
          </a:p>
        </p:txBody>
      </p:sp>
    </p:spTree>
    <p:extLst>
      <p:ext uri="{BB962C8B-B14F-4D97-AF65-F5344CB8AC3E}">
        <p14:creationId xmlns:p14="http://schemas.microsoft.com/office/powerpoint/2010/main" val="3334160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Pre-Built Mobile Options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530"/>
            <a:ext cx="10515600" cy="1325563"/>
          </a:xfrm>
        </p:spPr>
        <p:txBody>
          <a:bodyPr/>
          <a:lstStyle/>
          <a:p>
            <a: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works with </a:t>
            </a:r>
            <a:r>
              <a:rPr lang="tr-TR" sz="28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any kind of </a:t>
            </a:r>
            <a: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client applications, including all </a:t>
            </a:r>
            <a:r>
              <a:rPr lang="tr-TR" sz="28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web </a:t>
            </a:r>
            <a: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or </a:t>
            </a:r>
            <a:r>
              <a:rPr lang="tr-TR" sz="28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mobile </a:t>
            </a:r>
            <a: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frameworks. However, there are some </a:t>
            </a:r>
            <a:r>
              <a:rPr lang="tr-TR" sz="28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pre-integrated</a:t>
            </a:r>
            <a: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solutions.</a:t>
            </a:r>
            <a:endParaRPr lang="en-US" sz="2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1030" name="Picture 6" descr="Logo React Native">
            <a:extLst>
              <a:ext uri="{FF2B5EF4-FFF2-40B4-BE49-F238E27FC236}">
                <a16:creationId xmlns:a16="http://schemas.microsoft.com/office/drawing/2014/main" id="{283D4D5C-381B-E9EC-8EB1-229A4E7FC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268318"/>
            <a:ext cx="2621843" cy="1722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ddit - Dive into anything">
            <a:extLst>
              <a:ext uri="{FF2B5EF4-FFF2-40B4-BE49-F238E27FC236}">
                <a16:creationId xmlns:a16="http://schemas.microsoft.com/office/drawing/2014/main" id="{BE2B7BE2-76B6-3161-399F-5DF83C121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5701" y="4268318"/>
            <a:ext cx="1722782" cy="1722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black and grey logo&#10;&#10;Description automatically generated">
            <a:extLst>
              <a:ext uri="{FF2B5EF4-FFF2-40B4-BE49-F238E27FC236}">
                <a16:creationId xmlns:a16="http://schemas.microsoft.com/office/drawing/2014/main" id="{10F83276-199D-5BE9-363D-86DE58D179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86125"/>
            <a:ext cx="4322197" cy="607427"/>
          </a:xfrm>
          <a:prstGeom prst="rect">
            <a:avLst/>
          </a:prstGeom>
        </p:spPr>
      </p:pic>
      <p:pic>
        <p:nvPicPr>
          <p:cNvPr id="11" name="Picture 10" descr="A black and grey logo&#10;&#10;Description automatically generated">
            <a:extLst>
              <a:ext uri="{FF2B5EF4-FFF2-40B4-BE49-F238E27FC236}">
                <a16:creationId xmlns:a16="http://schemas.microsoft.com/office/drawing/2014/main" id="{2CA7AF32-EB09-D174-8C21-93DF1173E6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286125"/>
            <a:ext cx="4463332" cy="604161"/>
          </a:xfrm>
          <a:prstGeom prst="rect">
            <a:avLst/>
          </a:prstGeom>
        </p:spPr>
      </p:pic>
      <p:pic>
        <p:nvPicPr>
          <p:cNvPr id="12" name="Picture 6" descr="Logo React Native">
            <a:extLst>
              <a:ext uri="{FF2B5EF4-FFF2-40B4-BE49-F238E27FC236}">
                <a16:creationId xmlns:a16="http://schemas.microsoft.com/office/drawing/2014/main" id="{A668962A-491E-2B46-24D7-1E7875C85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375" y="4268318"/>
            <a:ext cx="2621843" cy="1722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5D3A5AB-BD36-D248-86DB-8C1BF4EA0ED5}"/>
              </a:ext>
            </a:extLst>
          </p:cNvPr>
          <p:cNvSpPr txBox="1"/>
          <p:nvPr/>
        </p:nvSpPr>
        <p:spPr>
          <a:xfrm>
            <a:off x="2030827" y="3787668"/>
            <a:ext cx="1936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Open souce &amp; free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4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Pre-Built Functionalities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Integrated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backend</a:t>
            </a:r>
            <a:endParaRPr lang="tr-TR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Login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/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Logout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(authorization code flow)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simple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</a:t>
            </a:r>
            <a:r>
              <a:rPr lang="en-US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elcome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(home)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screen</a:t>
            </a:r>
            <a:endParaRPr lang="tr-TR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Administration</a:t>
            </a:r>
            <a:endParaRPr lang="tr-TR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User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management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(CRUD)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Tenant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management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(CRUD)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Settings</a:t>
            </a:r>
            <a:endParaRPr lang="tr-TR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Change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password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Change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profile picture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(camera, gallery, etc)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Change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UI Theme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(light / dark)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witch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language</a:t>
            </a:r>
            <a:endParaRPr lang="tr-TR" b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tr-TR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tr-TR" sz="3300" b="1" i="1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Full source code </a:t>
            </a:r>
            <a:r>
              <a:rPr lang="tr-TR" sz="3300" i="1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included in with startup template. No closed library!</a:t>
            </a:r>
            <a:endParaRPr lang="en-US" sz="3300" i="1" dirty="0">
              <a:solidFill>
                <a:srgbClr val="FF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831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Last &amp; Next ABP Releases</a:t>
            </a:r>
          </a:p>
          <a:p>
            <a:r>
              <a:rPr lang="en-US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Community News</a:t>
            </a:r>
          </a:p>
          <a:p>
            <a:r>
              <a:rPr lang="en-US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Mobile Development</a:t>
            </a:r>
          </a:p>
          <a:p>
            <a:endParaRPr lang="en-US" sz="36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458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741971"/>
          </a:xfrm>
        </p:spPr>
        <p:txBody>
          <a:bodyPr>
            <a:normAutofit/>
          </a:bodyPr>
          <a:lstStyle/>
          <a:p>
            <a:r>
              <a:rPr lang="tr-TR" sz="40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Last &amp; Next ABP Releases</a:t>
            </a:r>
            <a:endParaRPr lang="en-US" sz="4000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538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v7.3 Final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Released at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July 12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2023.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Blog Post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(shortened) URL: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abp.io/b/v73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Volo.Abp.Imaging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.* Packages to manipulate (resize &amp; compress) images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Nonce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attribute support for Content Security Policy (CSP)</a:t>
            </a:r>
            <a:endParaRPr lang="tr-TR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Monitoring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events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in-process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Ordering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execution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of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local event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handlers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Many enhancements &amp; bug fixes (700+ commits)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v7.4 RC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Planned Release Date: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August 15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2023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</a:t>
            </a:r>
          </a:p>
          <a:p>
            <a:pPr lvl="1"/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Dynamic setting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store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Adding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CorrelationId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distributed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events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 not expose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integration services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/ controllers by default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Commercial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Mobile Application</a:t>
            </a:r>
          </a:p>
          <a:p>
            <a:pPr lvl="2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Renewing the mobile applications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Suite</a:t>
            </a:r>
          </a:p>
          <a:p>
            <a:pPr lvl="2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Keep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customized code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 re-generation for CRUD page generation</a:t>
            </a:r>
          </a:p>
          <a:p>
            <a:pPr lvl="2"/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Master/Detail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entity support for CRUD code generation*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Modules:</a:t>
            </a:r>
          </a:p>
          <a:p>
            <a:pPr lvl="2"/>
            <a:r>
              <a:rPr lang="tr-TR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Account/Identity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Password complexity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indicator</a:t>
            </a:r>
          </a:p>
          <a:p>
            <a:pPr lvl="2"/>
            <a:r>
              <a:rPr lang="tr-TR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Chat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Delete messages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/converstations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lvl="2"/>
            <a:r>
              <a:rPr lang="tr-TR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Text Template Management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Support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systems for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text template customizations</a:t>
            </a:r>
          </a:p>
        </p:txBody>
      </p:sp>
    </p:spTree>
    <p:extLst>
      <p:ext uri="{BB962C8B-B14F-4D97-AF65-F5344CB8AC3E}">
        <p14:creationId xmlns:p14="http://schemas.microsoft.com/office/powerpoint/2010/main" val="238500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Mobile Application Improvements</a:t>
            </a:r>
            <a:b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sz="3600" b="1" dirty="0">
                <a:solidFill>
                  <a:schemeClr val="accent3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coming with the ABP v7.4</a:t>
            </a:r>
            <a:endParaRPr lang="en-US" sz="3600" b="1" dirty="0">
              <a:solidFill>
                <a:schemeClr val="accent3">
                  <a:lumMod val="75000"/>
                </a:schemeClr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Revised the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functionalities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like profile management, user and tenant management, authorization code flow for login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Renewing the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UI design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Preparing a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development tutorial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After v7.4: New mobile framework integrations?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Write your comments!</a:t>
            </a:r>
            <a:endParaRPr lang="en-US" b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527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v8.0 RC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Planned Release Date: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November 15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2023.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Based on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.NET 8.0</a:t>
            </a:r>
          </a:p>
        </p:txBody>
      </p:sp>
    </p:spTree>
    <p:extLst>
      <p:ext uri="{BB962C8B-B14F-4D97-AF65-F5344CB8AC3E}">
        <p14:creationId xmlns:p14="http://schemas.microsoft.com/office/powerpoint/2010/main" val="4239741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741971"/>
          </a:xfrm>
        </p:spPr>
        <p:txBody>
          <a:bodyPr>
            <a:normAutofit/>
          </a:bodyPr>
          <a:lstStyle/>
          <a:p>
            <a:r>
              <a:rPr lang="tr-TR" sz="40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Community News</a:t>
            </a:r>
            <a:endParaRPr lang="en-US" sz="4000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090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913" y="365126"/>
            <a:ext cx="10891887" cy="1014222"/>
          </a:xfrm>
        </p:spPr>
        <p:txBody>
          <a:bodyPr>
            <a:normAutofit fontScale="90000"/>
          </a:bodyPr>
          <a:lstStyle/>
          <a:p>
            <a:r>
              <a:rPr lang="tr-TR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Video Series: </a:t>
            </a:r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 Essentials</a:t>
            </a:r>
            <a:b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sz="27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7 videos / 100 minutes of content</a:t>
            </a:r>
            <a:endParaRPr lang="en-US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B315E3-EE0C-4522-4953-B8EDE42968C3}"/>
              </a:ext>
            </a:extLst>
          </p:cNvPr>
          <p:cNvSpPr txBox="1"/>
          <p:nvPr/>
        </p:nvSpPr>
        <p:spPr>
          <a:xfrm>
            <a:off x="461913" y="6231265"/>
            <a:ext cx="99781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hlinkClick r:id="rId3"/>
              </a:rPr>
              <a:t>https://www.youtube.com/@Volosoft</a:t>
            </a:r>
            <a:r>
              <a:rPr lang="tr-TR" sz="2800" b="1" dirty="0"/>
              <a:t> </a:t>
            </a:r>
            <a:endParaRPr lang="en-US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782A15-AAC7-D5C2-C365-057467E85A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912" y="1379348"/>
            <a:ext cx="11267081" cy="463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482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526</Words>
  <Application>Microsoft Office PowerPoint</Application>
  <PresentationFormat>Widescreen</PresentationFormat>
  <Paragraphs>89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Euclid Circular B</vt:lpstr>
      <vt:lpstr>Office Theme</vt:lpstr>
      <vt:lpstr>MOBILE DEVELOPMENT with the ABP Framework</vt:lpstr>
      <vt:lpstr>Agenda</vt:lpstr>
      <vt:lpstr>Last &amp; Next ABP Releases</vt:lpstr>
      <vt:lpstr>ABP v7.3 Final</vt:lpstr>
      <vt:lpstr>ABP v7.4 RC</vt:lpstr>
      <vt:lpstr>Mobile Application Improvements coming with the ABP v7.4</vt:lpstr>
      <vt:lpstr>ABP v8.0 RC</vt:lpstr>
      <vt:lpstr>ABP Community News</vt:lpstr>
      <vt:lpstr>Video Series: ABP Framework Essentials 7 videos / 100 minutes of content</vt:lpstr>
      <vt:lpstr>Latest Posts https://community.abp.io </vt:lpstr>
      <vt:lpstr>ABP Community Stats</vt:lpstr>
      <vt:lpstr>ABP Mobile Development</vt:lpstr>
      <vt:lpstr>ABP Client Application Development</vt:lpstr>
      <vt:lpstr>Authentication</vt:lpstr>
      <vt:lpstr>ABP Client Integration Endpoints</vt:lpstr>
      <vt:lpstr>Pre-Built Mobile Options</vt:lpstr>
      <vt:lpstr>Pre-Built Functionalities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54</cp:revision>
  <dcterms:created xsi:type="dcterms:W3CDTF">2022-02-27T10:42:11Z</dcterms:created>
  <dcterms:modified xsi:type="dcterms:W3CDTF">2023-07-27T11:27:44Z</dcterms:modified>
</cp:coreProperties>
</file>