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70" r:id="rId12"/>
    <p:sldId id="269" r:id="rId13"/>
    <p:sldId id="264" r:id="rId14"/>
    <p:sldId id="275" r:id="rId15"/>
    <p:sldId id="274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bp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F4F37-3593-F773-340B-CF2CEF6F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0" y="892520"/>
            <a:ext cx="9502126" cy="5563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46054-E33D-3FC2-6495-0D662F211CBD}"/>
              </a:ext>
            </a:extLst>
          </p:cNvPr>
          <p:cNvSpPr txBox="1"/>
          <p:nvPr/>
        </p:nvSpPr>
        <p:spPr>
          <a:xfrm>
            <a:off x="2644751" y="4018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https://community.abp.io/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Two Factor Authenticator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DED82-4A8C-C376-7C97-60A0AD110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33992" cy="46346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0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RC.1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 (</a:t>
            </a:r>
            <a:r>
              <a:rPr lang="tr-TR" sz="28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TODAY!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scripts to be executed in your application.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others to prevent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XSS attacks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value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Content-Security-Policy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header:</a:t>
            </a: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(with the same value) to all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87E8-F0D7-D3DD-43A7-B5B203C7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6" y="3303419"/>
            <a:ext cx="9543823" cy="14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3AAE-754E-7DFE-1A81-45144447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36" y="5382962"/>
            <a:ext cx="10874712" cy="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UseContentSecurityPolicyScriptNonce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option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the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 Headers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middleware to your request pipeline: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57A6-5479-846C-1EFB-C842134E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4" y="2322921"/>
            <a:ext cx="7389316" cy="163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4C544-83C4-5552-87F9-D50D2B48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03" y="4763338"/>
            <a:ext cx="4879511" cy="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256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 RC.1</vt:lpstr>
      <vt:lpstr>ABP Framework: Imaging </vt:lpstr>
      <vt:lpstr>Imaging: Services (Abstractions)</vt:lpstr>
      <vt:lpstr>Imaging: ASP.NET Core Action Filters</vt:lpstr>
      <vt:lpstr>Script Nonce</vt:lpstr>
      <vt:lpstr>Script Nonce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PowerPoint Presentation</vt:lpstr>
      <vt:lpstr>Two Factor Authenticator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25</cp:revision>
  <dcterms:created xsi:type="dcterms:W3CDTF">2022-02-27T10:42:11Z</dcterms:created>
  <dcterms:modified xsi:type="dcterms:W3CDTF">2023-06-06T09:05:56Z</dcterms:modified>
</cp:coreProperties>
</file>