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 &amp;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6478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Train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your developers how to use all these, or document..!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Also apply the same fix and improvements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that solution template!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Duplications across different solutions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Classes, conventions, code-parts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similar in every project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repositories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base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entities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2" y="2003644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51" y="1683521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8350193" y="2959871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90" y="2368722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4853906" y="3063236"/>
            <a:ext cx="232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of 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604015" y="3779656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3660577" y="1794078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7231626" y="1706729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0" y="4339065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4771532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2" y="5227852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1153776" y="5632640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8514851" y="4233147"/>
            <a:ext cx="3328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 issues, 1,200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Generic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924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Most applications have common non-business related, generic application features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Login, register, two-factor auth, forgot password,…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Users, roles, organization units, permissions,…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Tenants, packages, subscriptions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 Reports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Trace and report user interactions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GDPR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Download, delete user data, cookie consent,…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Payment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Gateway integrations, checkout, basket,…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a system to support that kind of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complex modularity</a:t>
            </a:r>
          </a:p>
        </p:txBody>
      </p:sp>
    </p:spTree>
    <p:extLst>
      <p:ext uri="{BB962C8B-B14F-4D97-AF65-F5344CB8AC3E}">
        <p14:creationId xmlns:p14="http://schemas.microsoft.com/office/powerpoint/2010/main" val="319920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(Distributed event bus, inter-microservice calls)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(Built-in EF Core &amp; MongoDB support)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(microservice-compatible modules)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16D9A5-A3CC-C8D9-55F5-341CDCC6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80" y="3826473"/>
            <a:ext cx="8144240" cy="2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39" y="3362540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3847003" y="3203337"/>
            <a:ext cx="1918066" cy="4466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07" y="3244091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6935983" y="3203337"/>
            <a:ext cx="1991909" cy="446634"/>
          </a:xfrm>
          <a:prstGeom prst="rect">
            <a:avLst/>
          </a:prstGeom>
          <a:solidFill>
            <a:srgbClr val="292D3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12" y="3250605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378022" y="4637795"/>
            <a:ext cx="1991909" cy="446634"/>
          </a:xfrm>
          <a:prstGeom prst="rect">
            <a:avLst/>
          </a:prstGeom>
          <a:solidFill>
            <a:srgbClr val="586EC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41" y="4680225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80" y="1475491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53" y="1555890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658853" y="1915860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53" y="1814357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533402" y="1752037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33" y="2032653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454516" y="256995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311922" y="4149340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583508" y="360921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583508" y="3034060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778094" y="4149340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29" y="4169089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55" y="4168641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35" y="3052914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93" y="3597260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8" y="4874311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640730" y="523830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89" y="1871151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579438" y="1808831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244576" y="3270662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246534" y="2573680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0E4C759-4524-0D5F-2E70-540DB43950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61" y="2592534"/>
            <a:ext cx="304762" cy="3047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137FDB4-5074-FF8E-DBF4-C052A5AF70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61" y="3258706"/>
            <a:ext cx="338554" cy="338554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217" y="3890678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044" y="4496430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208001" y="4957038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535400" y="5527857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063908" y="5648472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065695" y="5141704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299946" y="560763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90" y="4941649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34" y="5527857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66" y="5660396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11" y="5645628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69" y="5118080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769204" y="3638747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373976" y="4328491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655998" y="3649971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223687" y="2500635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048993" y="2336812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2972450" y="2703968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2893482" y="3203337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2965618" y="3494671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795933" y="3641908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438531" y="3659320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1987831" y="4281730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009021" y="4541788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645399" y="2362528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8927892" y="2744915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  <a:endCxn id="59" idx="1"/>
          </p:cNvCxnSpPr>
          <p:nvPr/>
        </p:nvCxnSpPr>
        <p:spPr>
          <a:xfrm>
            <a:off x="8927892" y="3426654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921686" y="3595334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621526" y="3643810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stCxn id="26" idx="1"/>
            <a:endCxn id="66" idx="3"/>
          </p:cNvCxnSpPr>
          <p:nvPr/>
        </p:nvCxnSpPr>
        <p:spPr>
          <a:xfrm flipH="1">
            <a:off x="4936983" y="4866915"/>
            <a:ext cx="478158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4938716" y="5063861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819751" y="5098280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815686" y="5084429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360504" y="5069999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474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Generic Application Requirements</vt:lpstr>
      <vt:lpstr>Evolution of ASP.NET Boilerplate</vt:lpstr>
      <vt:lpstr>The ABP.IO Platform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49</cp:revision>
  <dcterms:created xsi:type="dcterms:W3CDTF">2022-02-27T10:42:11Z</dcterms:created>
  <dcterms:modified xsi:type="dcterms:W3CDTF">2022-07-11T11:51:49Z</dcterms:modified>
</cp:coreProperties>
</file>