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86" r:id="rId22"/>
    <p:sldId id="287" r:id="rId23"/>
    <p:sldId id="28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03-Jan-23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ilibrahimkalkan.com/" TargetMode="External"/><Relationship Id="rId5" Type="http://schemas.openxmlformats.org/officeDocument/2006/relationships/hyperlink" Target="https://twitter.com/hibrahimkalkan" TargetMode="External"/><Relationship Id="rId4" Type="http://schemas.openxmlformats.org/officeDocument/2006/relationships/hyperlink" Target="https://github.com/hikalk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Multi-Tenancy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CurrentUserTenantResolveContributor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QueryStringTenantResolveContributor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RouteTenantResolveContributor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HeaderTenantResolveContributor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CookieTenantResolveContributor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Custom Resolvers 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Multi-Tenant Aware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2161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Questions...?</a:t>
            </a:r>
          </a:p>
        </p:txBody>
      </p:sp>
      <p:pic>
        <p:nvPicPr>
          <p:cNvPr id="3074" name="Picture 2" descr="The Question Mark © Keith Edkins :: Geograph Britain and Ireland">
            <a:extLst>
              <a:ext uri="{FF2B5EF4-FFF2-40B4-BE49-F238E27FC236}">
                <a16:creationId xmlns:a16="http://schemas.microsoft.com/office/drawing/2014/main" id="{8253D22E-8C82-392D-411D-3AAA6230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1498" cy="34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806" y="1690689"/>
            <a:ext cx="5809994" cy="341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Me: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  <a:hlinkClick r:id="rId4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github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hikalkan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twitter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hibrahimkalkan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halilibrahimkalkan.com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B05DC-B22C-0A11-7215-CD47AB5EA650}"/>
              </a:ext>
            </a:extLst>
          </p:cNvPr>
          <p:cNvSpPr txBox="1">
            <a:spLocks/>
          </p:cNvSpPr>
          <p:nvPr/>
        </p:nvSpPr>
        <p:spPr>
          <a:xfrm>
            <a:off x="838200" y="5402277"/>
            <a:ext cx="10849105" cy="112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the Presentation: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https://github.com/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hikalkan/presentations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Concepts: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17F8BEBF-E146-C7B9-F577-F2ED7FA5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303392" y="3317032"/>
            <a:ext cx="221991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Hybrid!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566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&amp; Multi-Tenancy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ABP: Multi-Tenant Aware Framework</vt:lpstr>
      <vt:lpstr>Topic title</vt:lpstr>
      <vt:lpstr>Topic title</vt:lpstr>
      <vt:lpstr>Questions...?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45</cp:revision>
  <dcterms:created xsi:type="dcterms:W3CDTF">2022-02-27T10:42:11Z</dcterms:created>
  <dcterms:modified xsi:type="dcterms:W3CDTF">2023-01-03T15:48:11Z</dcterms:modified>
</cp:coreProperties>
</file>