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42.9 KB (%51.4 shorter)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5F0F1-475C-A939-94E3-047B87FF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496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76F2-1EC3-A2D7-A02E-E8FD2C9D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4694"/>
            <a:ext cx="8610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0623D-1019-9309-CB9C-0494B365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200775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E4680A-A687-EBDA-17B2-D2920917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40076"/>
            <a:ext cx="10420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365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494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52</cp:revision>
  <dcterms:created xsi:type="dcterms:W3CDTF">2022-02-27T10:42:11Z</dcterms:created>
  <dcterms:modified xsi:type="dcterms:W3CDTF">2022-11-20T15:45:48Z</dcterms:modified>
</cp:coreProperties>
</file>