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6" r:id="rId20"/>
    <p:sldId id="284" r:id="rId21"/>
    <p:sldId id="288" r:id="rId22"/>
    <p:sldId id="270" r:id="rId23"/>
    <p:sldId id="260" r:id="rId24"/>
    <p:sldId id="261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7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MicroservicePremiu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7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8K stars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24,000 commits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238 contributors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6,200 issues &amp; 5,200 PRs closed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NuGet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128 releases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5M downloads (only for the core package)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76E01-AD31-4B85-8755-3F4929E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62" y="2412494"/>
            <a:ext cx="6062267" cy="346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B13E1-2911-496C-BAB3-BD4EDC5ACFCA}"/>
              </a:ext>
            </a:extLst>
          </p:cNvPr>
          <p:cNvSpPr txBox="1"/>
          <p:nvPr/>
        </p:nvSpPr>
        <p:spPr>
          <a:xfrm>
            <a:off x="5587461" y="1766163"/>
            <a:ext cx="60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</a:t>
            </a:r>
          </a:p>
        </p:txBody>
      </p:sp>
    </p:spTree>
    <p:extLst>
      <p:ext uri="{BB962C8B-B14F-4D97-AF65-F5344CB8AC3E}">
        <p14:creationId xmlns:p14="http://schemas.microsoft.com/office/powerpoint/2010/main" val="136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Books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F7D82-97CE-434C-A740-FD1C1AAA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82" y="1655781"/>
            <a:ext cx="9185635" cy="4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7A96-BF3F-48C0-8A20-F858D602539C}"/>
              </a:ext>
            </a:extLst>
          </p:cNvPr>
          <p:cNvSpPr/>
          <p:nvPr/>
        </p:nvSpPr>
        <p:spPr>
          <a:xfrm>
            <a:off x="909444" y="1675586"/>
            <a:ext cx="3296795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Containers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7E04-8268-43D2-BA0B-C8495CB6CB62}"/>
              </a:ext>
            </a:extLst>
          </p:cNvPr>
          <p:cNvSpPr/>
          <p:nvPr/>
        </p:nvSpPr>
        <p:spPr>
          <a:xfrm>
            <a:off x="909444" y="3172496"/>
            <a:ext cx="3296795" cy="13255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A761-F495-46E3-A9D8-07991FE3B346}"/>
              </a:ext>
            </a:extLst>
          </p:cNvPr>
          <p:cNvSpPr/>
          <p:nvPr/>
        </p:nvSpPr>
        <p:spPr>
          <a:xfrm>
            <a:off x="909444" y="4669408"/>
            <a:ext cx="3296795" cy="1325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8652B7-A796-4A89-B59A-6C1448D1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875" y="1675585"/>
            <a:ext cx="7315201" cy="13255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Simplified and containerized microservice example</a:t>
            </a:r>
          </a:p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drafts of different architectural patterns</a:t>
            </a:r>
          </a:p>
          <a:p>
            <a:pPr marL="0" indent="0"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production ready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F424A3-DDE9-4917-B101-1E60B12D563E}"/>
              </a:ext>
            </a:extLst>
          </p:cNvPr>
          <p:cNvSpPr txBox="1">
            <a:spLocks/>
          </p:cNvSpPr>
          <p:nvPr/>
        </p:nvSpPr>
        <p:spPr>
          <a:xfrm>
            <a:off x="4428875" y="3172496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eShopOnContainers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powered by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endParaRPr lang="en-US" sz="2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Focuses on demonstrating the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production ready, applicable and maintainable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F5D5E2-9337-44A1-A88E-DD9D337ABF34}"/>
              </a:ext>
            </a:extLst>
          </p:cNvPr>
          <p:cNvSpPr txBox="1">
            <a:spLocks/>
          </p:cNvSpPr>
          <p:nvPr/>
        </p:nvSpPr>
        <p:spPr>
          <a:xfrm>
            <a:off x="4428875" y="4669409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solution for microservice development with the ABP Framework and state-of-the-art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Production ready, easy to develop and maintain</a:t>
            </a:r>
          </a:p>
        </p:txBody>
      </p:sp>
    </p:spTree>
    <p:extLst>
      <p:ext uri="{BB962C8B-B14F-4D97-AF65-F5344CB8AC3E}">
        <p14:creationId xmlns:p14="http://schemas.microsoft.com/office/powerpoint/2010/main" val="2723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eSopOnAbp Phase 1">
            <a:extLst>
              <a:ext uri="{FF2B5EF4-FFF2-40B4-BE49-F238E27FC236}">
                <a16:creationId xmlns:a16="http://schemas.microsoft.com/office/drawing/2014/main" id="{2136AA09-D2C1-4393-9568-B5F8132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961977" cy="45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More details and the book!</a:t>
            </a:r>
          </a:p>
        </p:txBody>
      </p:sp>
    </p:spTree>
    <p:extLst>
      <p:ext uri="{BB962C8B-B14F-4D97-AF65-F5344CB8AC3E}">
        <p14:creationId xmlns:p14="http://schemas.microsoft.com/office/powerpoint/2010/main" val="861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41E9B9-359F-4652-B292-08D7DA25DEE3}"/>
              </a:ext>
            </a:extLst>
          </p:cNvPr>
          <p:cNvSpPr txBox="1">
            <a:spLocks/>
          </p:cNvSpPr>
          <p:nvPr/>
        </p:nvSpPr>
        <p:spPr>
          <a:xfrm>
            <a:off x="838200" y="5039042"/>
            <a:ext cx="10715710" cy="82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https://martinfowler.com/articles/microservice-trade-offs.html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b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https://martinfowler.com/bliki/MicroservicePremium.html</a:t>
            </a: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discard it 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introduce microservices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coarse-grained (large) services, then break down 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modular monolith,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59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33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3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8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0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53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1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49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1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DA89C7-F942-4CCA-A5BF-FA04EDAFF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32087"/>
              </p:ext>
            </p:extLst>
          </p:nvPr>
        </p:nvGraphicFramePr>
        <p:xfrm>
          <a:off x="505348" y="259550"/>
          <a:ext cx="9444943" cy="62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Bitmap Image" r:id="rId4" imgW="12553920" imgH="8362800" progId="Paint.Picture">
                  <p:embed/>
                </p:oleObj>
              </mc:Choice>
              <mc:Fallback>
                <p:oleObj name="Bitmap Image" r:id="rId4" imgW="12553920" imgH="8362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48" y="259550"/>
                        <a:ext cx="9444943" cy="62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685</Words>
  <Application>Microsoft Office PowerPoint</Application>
  <PresentationFormat>Widescreen</PresentationFormat>
  <Paragraphs>127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About me: Halil İbrahim Kalkan</vt:lpstr>
      <vt:lpstr>PowerPoint Presentation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ABP Framework: The community</vt:lpstr>
      <vt:lpstr>ABP Framework: Books</vt:lpstr>
      <vt:lpstr>eShopOnX projects</vt:lpstr>
      <vt:lpstr>eShopOnAbp https://github.com/abpframework/eShopOnAbp</vt:lpstr>
      <vt:lpstr>eShopOnAbp https://github.com/abpframework/eShopOnAbp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MIGRATING TO MICROSERVICES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32</cp:revision>
  <dcterms:created xsi:type="dcterms:W3CDTF">2022-02-27T10:42:11Z</dcterms:created>
  <dcterms:modified xsi:type="dcterms:W3CDTF">2022-04-18T19:43:55Z</dcterms:modified>
</cp:coreProperties>
</file>