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EFFICIENTLY INTEGRATE KUBERNETES TO YOUR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256</Words>
  <Application>Microsoft Office PowerPoint</Application>
  <PresentationFormat>Widescreen</PresentationFormat>
  <Paragraphs>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EFFICIENTLY INTEGRATE KUBERNETES TO YOUR DEVELOPMENT ENVIRONMENT</vt:lpstr>
      <vt:lpstr>About Me: Halil İbrahim Kalkan</vt:lpstr>
      <vt:lpstr>Agenda</vt:lpstr>
      <vt:lpstr>DIFFICULTIES OF A MICROSERVICE DEVELOPMENT ENVIRONMENT</vt:lpstr>
      <vt:lpstr>A Typical Microservice Solution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</cp:revision>
  <dcterms:created xsi:type="dcterms:W3CDTF">2022-02-27T10:42:11Z</dcterms:created>
  <dcterms:modified xsi:type="dcterms:W3CDTF">2023-04-20T00:06:34Z</dcterms:modified>
</cp:coreProperties>
</file>