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2" r:id="rId33"/>
    <p:sldId id="301" r:id="rId34"/>
    <p:sldId id="302" r:id="rId35"/>
    <p:sldId id="316" r:id="rId36"/>
    <p:sldId id="317" r:id="rId37"/>
    <p:sldId id="318" r:id="rId38"/>
    <p:sldId id="304" r:id="rId39"/>
    <p:sldId id="303" r:id="rId40"/>
    <p:sldId id="306" r:id="rId41"/>
    <p:sldId id="308" r:id="rId42"/>
    <p:sldId id="309" r:id="rId43"/>
    <p:sldId id="305" r:id="rId44"/>
    <p:sldId id="311" r:id="rId45"/>
    <p:sldId id="312" r:id="rId46"/>
    <p:sldId id="313" r:id="rId47"/>
    <p:sldId id="266" r:id="rId48"/>
    <p:sldId id="315" r:id="rId49"/>
    <p:sldId id="310" r:id="rId50"/>
    <p:sldId id="314" r:id="rId51"/>
    <p:sldId id="261" r:id="rId52"/>
    <p:sldId id="291" r:id="rId53"/>
    <p:sldId id="262" r:id="rId54"/>
    <p:sldId id="263" r:id="rId55"/>
    <p:sldId id="264" r:id="rId56"/>
    <p:sldId id="26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07192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 a set of common libraries.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 just needed files from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node_modules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/libs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 to the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TODOOOOOOOO!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single-file (and it’s dependencies) as a bundle: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2122</Words>
  <Application>Microsoft Office PowerPoint</Application>
  <PresentationFormat>Widescreen</PresentationFormat>
  <Paragraphs>351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86</cp:revision>
  <dcterms:created xsi:type="dcterms:W3CDTF">2018-08-16T07:55:06Z</dcterms:created>
  <dcterms:modified xsi:type="dcterms:W3CDTF">2018-08-23T08:34:50Z</dcterms:modified>
</cp:coreProperties>
</file>