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81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</a:t>
            </a:r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42.9 KB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(51.4% shorter!)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1345-1760-0696-9F67-332316C1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85983" cy="45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0CB8-D3F6-CC86-E44B-6954333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30737" cy="46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DA26-71AE-E7A7-4B30-189ECEF5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847059" cy="151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7E26-DE9E-7608-36F5-A5166F34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051528"/>
            <a:ext cx="5556942" cy="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37CE-73FC-255D-0CC7-42B6898D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3" y="2255224"/>
            <a:ext cx="4598932" cy="200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CDCC3-E773-74DA-2F0E-A898A4FD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6313"/>
            <a:ext cx="4598932" cy="352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FE644-55C0-BEC9-BEFE-5E325D48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972001" cy="3368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680303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2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 DTO class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338859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1C151-18EA-0D86-E936-89DFFA7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8" y="2285803"/>
            <a:ext cx="4333832" cy="192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13EC5-BEA5-21FA-48C0-A549E2D1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" y="4808484"/>
            <a:ext cx="4292293" cy="16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CD43-1501-FAB2-6ECA-858B50EB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577485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for authentication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CMS Kit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(product rating &amp; comments)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Ongoing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e-book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B788A-0647-5DD9-0FBC-BF4B8E6B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4282906" cy="3063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E-Book">
            <a:extLst>
              <a:ext uri="{FF2B5EF4-FFF2-40B4-BE49-F238E27FC236}">
                <a16:creationId xmlns:a16="http://schemas.microsoft.com/office/drawing/2014/main" id="{5AE519A2-713B-FA0C-CED7-BBB885A5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8" y="3428998"/>
            <a:ext cx="2930540" cy="30638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81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19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2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747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69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61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556</Words>
  <Application>Microsoft Office PowerPoint</Application>
  <PresentationFormat>Widescreen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Entity Cache Service</vt:lpstr>
      <vt:lpstr>Entity Cache Service</vt:lpstr>
      <vt:lpstr>eShopOnAbp project updates</vt:lpstr>
      <vt:lpstr>TODO</vt:lpstr>
      <vt:lpstr>TODO</vt:lpstr>
      <vt:lpstr>TODO</vt:lpstr>
      <vt:lpstr>TODO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67</cp:revision>
  <dcterms:created xsi:type="dcterms:W3CDTF">2022-02-27T10:42:11Z</dcterms:created>
  <dcterms:modified xsi:type="dcterms:W3CDTF">2022-11-24T17:00:49Z</dcterms:modified>
</cp:coreProperties>
</file>