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38" r:id="rId3"/>
    <p:sldId id="274" r:id="rId4"/>
    <p:sldId id="270" r:id="rId5"/>
    <p:sldId id="271" r:id="rId6"/>
    <p:sldId id="260" r:id="rId7"/>
    <p:sldId id="268" r:id="rId8"/>
    <p:sldId id="272" r:id="rId9"/>
    <p:sldId id="273" r:id="rId10"/>
    <p:sldId id="277" r:id="rId11"/>
    <p:sldId id="280" r:id="rId12"/>
    <p:sldId id="281" r:id="rId13"/>
    <p:sldId id="286" r:id="rId14"/>
    <p:sldId id="267" r:id="rId15"/>
    <p:sldId id="283" r:id="rId16"/>
    <p:sldId id="284" r:id="rId17"/>
    <p:sldId id="282" r:id="rId18"/>
    <p:sldId id="325" r:id="rId19"/>
    <p:sldId id="321" r:id="rId20"/>
    <p:sldId id="322" r:id="rId21"/>
    <p:sldId id="333" r:id="rId22"/>
    <p:sldId id="335" r:id="rId23"/>
    <p:sldId id="323" r:id="rId24"/>
    <p:sldId id="324" r:id="rId25"/>
    <p:sldId id="326" r:id="rId26"/>
    <p:sldId id="328" r:id="rId27"/>
    <p:sldId id="327" r:id="rId28"/>
    <p:sldId id="332" r:id="rId29"/>
    <p:sldId id="287" r:id="rId30"/>
    <p:sldId id="289" r:id="rId31"/>
    <p:sldId id="290" r:id="rId32"/>
    <p:sldId id="293" r:id="rId33"/>
    <p:sldId id="295" r:id="rId34"/>
    <p:sldId id="296" r:id="rId35"/>
    <p:sldId id="297" r:id="rId36"/>
    <p:sldId id="298" r:id="rId37"/>
    <p:sldId id="336" r:id="rId38"/>
    <p:sldId id="292" r:id="rId39"/>
    <p:sldId id="301" r:id="rId40"/>
    <p:sldId id="331" r:id="rId41"/>
    <p:sldId id="305" r:id="rId42"/>
    <p:sldId id="313" r:id="rId43"/>
    <p:sldId id="33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 Founder at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674814"/>
            <a:ext cx="4858328" cy="25671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5,500+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DC070-F26F-4819-8BAC-F66E4DE3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05" y="674814"/>
            <a:ext cx="6472336" cy="55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509592"/>
            <a:ext cx="5429880" cy="6545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398170"/>
            <a:ext cx="9514801" cy="4851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 module? Benefits &amp; difficulties of the modular architecture.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vs Modular vs Microservice architectures.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need for an infrastructure/framework.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data(base) part.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System, 3</a:t>
            </a:r>
            <a:r>
              <a:rPr lang="en-US" sz="20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-party dependencies, bundling &amp; minification.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Layout.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 / messaging.</a:t>
            </a:r>
          </a:p>
        </p:txBody>
      </p:sp>
    </p:spTree>
    <p:extLst>
      <p:ext uri="{BB962C8B-B14F-4D97-AF65-F5344CB8AC3E}">
        <p14:creationId xmlns:p14="http://schemas.microsoft.com/office/powerpoint/2010/main" val="3344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8289682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17402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019299"/>
            <a:ext cx="10968734" cy="18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10264896" cy="9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3830" y="3519496"/>
            <a:ext cx="4948484" cy="26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Benefits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1614</Words>
  <Application>Microsoft Office PowerPoint</Application>
  <PresentationFormat>Widescreen</PresentationFormat>
  <Paragraphs>315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Co Founder at Volosoft</vt:lpstr>
      <vt:lpstr>Abstraction</vt:lpstr>
      <vt:lpstr>What is a Module?</vt:lpstr>
      <vt:lpstr>Modular Architecture Benefits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Designing Modularity Events</vt:lpstr>
      <vt:lpstr>In-Process Event Bus</vt:lpstr>
      <vt:lpstr>Distributed Event Bus/Queue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160</cp:revision>
  <dcterms:created xsi:type="dcterms:W3CDTF">2018-08-16T07:55:06Z</dcterms:created>
  <dcterms:modified xsi:type="dcterms:W3CDTF">2018-11-01T11:40:36Z</dcterms:modified>
</cp:coreProperties>
</file>