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67" r:id="rId18"/>
    <p:sldId id="283" r:id="rId19"/>
    <p:sldId id="284" r:id="rId20"/>
    <p:sldId id="282" r:id="rId21"/>
    <p:sldId id="285" r:id="rId22"/>
    <p:sldId id="266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18-Aug-18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Module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57554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@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well-integrated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1143</Words>
  <Application>Microsoft Office PowerPoint</Application>
  <PresentationFormat>Widescreen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Framework</vt:lpstr>
      <vt:lpstr>Application Startup</vt:lpstr>
      <vt:lpstr>Application Startup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44</cp:revision>
  <dcterms:created xsi:type="dcterms:W3CDTF">2018-08-16T07:55:06Z</dcterms:created>
  <dcterms:modified xsi:type="dcterms:W3CDTF">2018-08-18T18:55:41Z</dcterms:modified>
</cp:coreProperties>
</file>