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902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pPr marL="0" indent="0">
              <a:buNone/>
            </a:pPr>
            <a:endParaRPr lang="en-US" sz="39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5179912" y="3063236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6966408" y="4571925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6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595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ABP.IO: Filling the Gap</vt:lpstr>
      <vt:lpstr>The Architecture</vt:lpstr>
      <vt:lpstr>Don’t Repeat Yourself!</vt:lpstr>
      <vt:lpstr>Tag Helpers / Dynamic Forms</vt:lpstr>
      <vt:lpstr>UI Theming</vt:lpstr>
      <vt:lpstr>UI / Database Options</vt:lpstr>
      <vt:lpstr>ABP Books</vt:lpstr>
      <vt:lpstr>ABP in Action!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88</cp:revision>
  <dcterms:created xsi:type="dcterms:W3CDTF">2022-02-27T10:42:11Z</dcterms:created>
  <dcterms:modified xsi:type="dcterms:W3CDTF">2022-07-12T09:00:02Z</dcterms:modified>
</cp:coreProperties>
</file>