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73" r:id="rId7"/>
    <p:sldId id="271" r:id="rId8"/>
    <p:sldId id="274" r:id="rId9"/>
    <p:sldId id="270" r:id="rId10"/>
    <p:sldId id="269" r:id="rId11"/>
    <p:sldId id="277" r:id="rId12"/>
    <p:sldId id="293" r:id="rId13"/>
    <p:sldId id="294" r:id="rId14"/>
    <p:sldId id="291" r:id="rId15"/>
    <p:sldId id="295" r:id="rId16"/>
    <p:sldId id="278" r:id="rId17"/>
    <p:sldId id="292" r:id="rId18"/>
    <p:sldId id="279" r:id="rId19"/>
    <p:sldId id="281" r:id="rId20"/>
    <p:sldId id="296" r:id="rId21"/>
    <p:sldId id="275" r:id="rId22"/>
    <p:sldId id="297" r:id="rId23"/>
    <p:sldId id="298" r:id="rId24"/>
    <p:sldId id="299" r:id="rId25"/>
    <p:sldId id="30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internals.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0136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832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8587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1012</Words>
  <Application>Microsoft Office PowerPoint</Application>
  <PresentationFormat>Widescreen</PresentationFormat>
  <Paragraphs>207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79</cp:revision>
  <dcterms:created xsi:type="dcterms:W3CDTF">2022-02-27T10:42:11Z</dcterms:created>
  <dcterms:modified xsi:type="dcterms:W3CDTF">2022-09-28T15:51:02Z</dcterms:modified>
</cp:coreProperties>
</file>