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94" r:id="rId8"/>
    <p:sldId id="261" r:id="rId9"/>
    <p:sldId id="291" r:id="rId10"/>
    <p:sldId id="262" r:id="rId11"/>
    <p:sldId id="263" r:id="rId12"/>
    <p:sldId id="264" r:id="rId13"/>
    <p:sldId id="292" r:id="rId14"/>
    <p:sldId id="265" r:id="rId15"/>
    <p:sldId id="268" r:id="rId16"/>
    <p:sldId id="293" r:id="rId17"/>
    <p:sldId id="295" r:id="rId18"/>
    <p:sldId id="266" r:id="rId19"/>
    <p:sldId id="296" r:id="rId20"/>
    <p:sldId id="290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ty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INTEGRATE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 MICROSERVICE DEVELOPMENT </a:t>
            </a:r>
            <a:r>
              <a:rPr lang="en-US" sz="40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ABP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b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endParaRPr lang="en-US" sz="2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tye.yaml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276000-7FC7-206F-AACC-48B28E7A3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4" y="1437089"/>
            <a:ext cx="4659889" cy="5305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B0729-86A3-B5AD-EAD7-4851E4F6AE31}"/>
              </a:ext>
            </a:extLst>
          </p:cNvPr>
          <p:cNvSpPr txBox="1"/>
          <p:nvPr/>
        </p:nvSpPr>
        <p:spPr>
          <a:xfrm>
            <a:off x="5215637" y="2296500"/>
            <a:ext cx="2112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6">
                    <a:lumMod val="75000"/>
                  </a:schemeClr>
                </a:solidFill>
              </a:rPr>
              <a:t>.NET Projects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A7B93-F590-0123-A643-F8F71857AE01}"/>
              </a:ext>
            </a:extLst>
          </p:cNvPr>
          <p:cNvSpPr txBox="1"/>
          <p:nvPr/>
        </p:nvSpPr>
        <p:spPr>
          <a:xfrm>
            <a:off x="5283403" y="6013174"/>
            <a:ext cx="1746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5">
                    <a:lumMod val="75000"/>
                  </a:schemeClr>
                </a:solidFill>
              </a:rPr>
              <a:t>Containers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657D85-9E89-ECE3-5CB1-C88A048CD3A0}"/>
              </a:ext>
            </a:extLst>
          </p:cNvPr>
          <p:cNvCxnSpPr>
            <a:cxnSpLocks/>
          </p:cNvCxnSpPr>
          <p:nvPr/>
        </p:nvCxnSpPr>
        <p:spPr>
          <a:xfrm>
            <a:off x="5224007" y="2296500"/>
            <a:ext cx="210374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6A3D0D-B1B2-DF15-CBD5-69F00333AC06}"/>
              </a:ext>
            </a:extLst>
          </p:cNvPr>
          <p:cNvCxnSpPr>
            <a:cxnSpLocks/>
          </p:cNvCxnSpPr>
          <p:nvPr/>
        </p:nvCxnSpPr>
        <p:spPr>
          <a:xfrm>
            <a:off x="5215637" y="6013174"/>
            <a:ext cx="181433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50EC-4A51-F864-599A-8F62C1087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862" y="3118898"/>
            <a:ext cx="3113598" cy="2526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Types: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Project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Executable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2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CLI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endParaRPr lang="tr-TR" sz="4400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tr-TR" sz="4400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&gt; </a:t>
            </a:r>
            <a:r>
              <a:rPr lang="en-US" sz="4400" b="1" dirty="0" err="1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tye</a:t>
            </a:r>
            <a:r>
              <a:rPr lang="en-US" sz="4400" b="1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 run --watch</a:t>
            </a:r>
            <a:endParaRPr lang="tr-TR" sz="4400" b="1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tr-TR" sz="4400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tr-TR" sz="2400" u="sng" dirty="0">
                <a:ea typeface="Euclid Circular B" panose="020B0504000000000000" pitchFamily="34" charset="0"/>
                <a:cs typeface="Courier New" panose="02070309020205020404" pitchFamily="49" charset="0"/>
              </a:rPr>
              <a:t>other commands:</a:t>
            </a:r>
            <a:br>
              <a:rPr lang="tr-TR" sz="2400" dirty="0">
                <a:ea typeface="Euclid Circular B" panose="020B0504000000000000" pitchFamily="34" charset="0"/>
                <a:cs typeface="Courier New" panose="02070309020205020404" pitchFamily="49" charset="0"/>
              </a:rPr>
            </a:br>
            <a:r>
              <a:rPr lang="tr-TR" sz="2400" b="1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init, build, push, deploy, undeploy</a:t>
            </a:r>
            <a:endParaRPr lang="en-US" sz="2400" b="1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Dashboard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http://localhost:8000</a:t>
            </a: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4585C5-7CEC-9549-0975-E56EF31D1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69" y="1824797"/>
            <a:ext cx="9845842" cy="46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0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Demo: The Example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 dirty="0"/>
              <a:t>MVC</a:t>
            </a:r>
            <a:r>
              <a:rPr lang="en-US" sz="1400" dirty="0"/>
              <a:t>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ple users silhouette - Free people icons">
            <a:extLst>
              <a:ext uri="{FF2B5EF4-FFF2-40B4-BE49-F238E27FC236}">
                <a16:creationId xmlns:a16="http://schemas.microsoft.com/office/drawing/2014/main" id="{FDC4843E-5493-696B-7E6D-5D464F46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9" y="429861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(computing) - Wikipedia">
            <a:extLst>
              <a:ext uri="{FF2B5EF4-FFF2-40B4-BE49-F238E27FC236}">
                <a16:creationId xmlns:a16="http://schemas.microsoft.com/office/drawing/2014/main" id="{56C38037-978E-1523-304B-7C90759E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" y="3138088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CD745-59CC-0470-1258-0789D0C08E2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162888" y="3418574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96240-4086-1444-6F49-0323740BB048}"/>
              </a:ext>
            </a:extLst>
          </p:cNvPr>
          <p:cNvCxnSpPr>
            <a:cxnSpLocks/>
          </p:cNvCxnSpPr>
          <p:nvPr/>
        </p:nvCxnSpPr>
        <p:spPr>
          <a:xfrm>
            <a:off x="1236692" y="4595588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uthentication icon PNG and SVG Vector Free Download">
            <a:extLst>
              <a:ext uri="{FF2B5EF4-FFF2-40B4-BE49-F238E27FC236}">
                <a16:creationId xmlns:a16="http://schemas.microsoft.com/office/drawing/2014/main" id="{4793F706-867C-2C5B-F8C9-6BDAB486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8" y="1866577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sql server">
            <a:extLst>
              <a:ext uri="{FF2B5EF4-FFF2-40B4-BE49-F238E27FC236}">
                <a16:creationId xmlns:a16="http://schemas.microsoft.com/office/drawing/2014/main" id="{BF0179D8-C105-BC7C-A48A-CEA465436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18" y="3688969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77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Demo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48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120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DEMO..!</a:t>
            </a:r>
            <a:endParaRPr lang="en-US" sz="120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6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Shortcomings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6363" cy="4351338"/>
          </a:xfrm>
        </p:spPr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 start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(every time builds all): 60-70 seconds to run 10 services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only run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locally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Simple UI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No control on services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 way 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stop / restart a single service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manually (only stop all)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 information about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services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Lack 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documentation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0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Shortcomings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34890-F5D9-3BD8-2C5D-E62B38E2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919049" cy="4940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62CB1E-08B1-6BA7-0A54-ACEE88C2628C}"/>
              </a:ext>
            </a:extLst>
          </p:cNvPr>
          <p:cNvSpPr txBox="1"/>
          <p:nvPr/>
        </p:nvSpPr>
        <p:spPr>
          <a:xfrm>
            <a:off x="6434752" y="3429000"/>
            <a:ext cx="5389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 </a:t>
            </a:r>
            <a:r>
              <a:rPr lang="tr-TR" sz="28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active development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 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7404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  <a:br>
              <a:rPr lang="tr-TR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32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(by Volosoft)</a:t>
            </a:r>
            <a:endParaRPr lang="en-US" sz="2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26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ABP Studio?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ABP-integrated desktop application for ABP developers.</a:t>
            </a:r>
          </a:p>
          <a:p>
            <a:pPr marL="0" indent="0">
              <a:buNone/>
            </a:pP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Q3 of 2023.</a:t>
            </a: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Initial Features: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solutions &amp; modules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/uninstall modules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Explore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solution and used modules in a high-level view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monolith-modular and microservice solution structures easier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multi-application / microservice solutions easily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Kubernetes-integrated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development environment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23198-3B5A-47BE-4684-4D5EBC56B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7" r="8655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Initial Features:</a:t>
            </a:r>
          </a:p>
          <a:p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single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a </a:t>
            </a:r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group 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or </a:t>
            </a:r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services with a </a:t>
            </a:r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single-click</a:t>
            </a:r>
          </a:p>
          <a:p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Overall 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view: See the running services, incoming </a:t>
            </a:r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request and exception counts 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one.</a:t>
            </a:r>
          </a:p>
          <a:p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Requests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HTTP requests in the system as real-time, with all request and response details.</a:t>
            </a:r>
          </a:p>
          <a:p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Exceptions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Exceptions in any service as real-time with the exception message and stacktrace, easily </a:t>
            </a:r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filter 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search</a:t>
            </a:r>
          </a:p>
          <a:p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Logs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Show and </a:t>
            </a:r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search 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full logs of all applications</a:t>
            </a:r>
          </a:p>
          <a:p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Browse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Browse the application UI with the </a:t>
            </a:r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built-in browser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4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7EA17F0-F0DC-E07D-55A4-19A837F8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F89AF3B-EBD2-0423-64F3-4822FFF0C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FE70F93-F185-2114-3B33-2DBF0B0A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B6F50F-0ACE-B34B-9C4B-4C382BA9B8CA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2F27A-60ED-6AED-27F0-2AAEF61BE66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A7E45-FD16-64DE-F20B-CA75D30D3E9A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AEA4F-0156-9F75-A256-C1E38BB23E5C}"/>
              </a:ext>
            </a:extLst>
          </p:cNvPr>
          <p:cNvSpPr txBox="1"/>
          <p:nvPr/>
        </p:nvSpPr>
        <p:spPr>
          <a:xfrm>
            <a:off x="2703444" y="4239531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DE0B14-485A-9ED9-8F61-00E6F7BB3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4DEBBC-8835-939C-11E7-3B30C54E9CE4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FBA65-A644-1E60-CEC9-19A1C91C2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68C2DE39-FD60-342E-CB34-A01B8DA49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93B491-21EE-AC3B-FCE5-0C2803BA89AC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7CD63F2-CF85-66B5-F6E9-9D827FC05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110"/>
            <a:ext cx="177613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5D6ABC-AF7E-3211-9BCA-2A12F2A2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48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120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DEMO..!</a:t>
            </a:r>
            <a:endParaRPr lang="en-US" sz="120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1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613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47554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704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7134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461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0211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5767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63764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6036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Difficuties of a microservice development environment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Project Tye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Kubernetes Tunneling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20385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548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997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97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32381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842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11148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5847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8954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2992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DIFFICULTIES OF A MICROSERVICE DEVELOPMENT ENVIRONMENT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7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1887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Typical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0" name="Picture 6" descr="Image result for mongodb">
            <a:extLst>
              <a:ext uri="{FF2B5EF4-FFF2-40B4-BE49-F238E27FC236}">
                <a16:creationId xmlns:a16="http://schemas.microsoft.com/office/drawing/2014/main" id="{503AB696-8B69-3D18-8549-71E556E3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0" y="3551640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ple users silhouette - Free people icons">
            <a:extLst>
              <a:ext uri="{FF2B5EF4-FFF2-40B4-BE49-F238E27FC236}">
                <a16:creationId xmlns:a16="http://schemas.microsoft.com/office/drawing/2014/main" id="{FDC4843E-5493-696B-7E6D-5D464F46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9" y="429861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(computing) - Wikipedia">
            <a:extLst>
              <a:ext uri="{FF2B5EF4-FFF2-40B4-BE49-F238E27FC236}">
                <a16:creationId xmlns:a16="http://schemas.microsoft.com/office/drawing/2014/main" id="{56C38037-978E-1523-304B-7C90759E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" y="3138088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CD745-59CC-0470-1258-0789D0C08E2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162888" y="3418574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96240-4086-1444-6F49-0323740BB048}"/>
              </a:ext>
            </a:extLst>
          </p:cNvPr>
          <p:cNvCxnSpPr>
            <a:cxnSpLocks/>
          </p:cNvCxnSpPr>
          <p:nvPr/>
        </p:nvCxnSpPr>
        <p:spPr>
          <a:xfrm>
            <a:off x="1236692" y="4595588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uthentication icon PNG and SVG Vector Free Download">
            <a:extLst>
              <a:ext uri="{FF2B5EF4-FFF2-40B4-BE49-F238E27FC236}">
                <a16:creationId xmlns:a16="http://schemas.microsoft.com/office/drawing/2014/main" id="{4793F706-867C-2C5B-F8C9-6BDAB486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8" y="1866577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8" grpId="0" animBg="1"/>
      <p:bldP spid="72" grpId="0" animBg="1"/>
      <p:bldP spid="74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6DA10C-99A7-DA8D-B3E9-53FC19E260BE}"/>
              </a:ext>
            </a:extLst>
          </p:cNvPr>
          <p:cNvSpPr/>
          <p:nvPr/>
        </p:nvSpPr>
        <p:spPr>
          <a:xfrm>
            <a:off x="7311118" y="1610192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0CE1E9-B6BD-7005-B620-1EDC0D728316}"/>
              </a:ext>
            </a:extLst>
          </p:cNvPr>
          <p:cNvSpPr/>
          <p:nvPr/>
        </p:nvSpPr>
        <p:spPr>
          <a:xfrm>
            <a:off x="838200" y="1610922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run a single service locally?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0FA39-1E6D-A2EB-D3A2-92361A5E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60" y="2482241"/>
            <a:ext cx="2707578" cy="1792986"/>
          </a:xfrm>
          <a:prstGeom prst="rect">
            <a:avLst/>
          </a:prstGeom>
        </p:spPr>
      </p:pic>
      <p:pic>
        <p:nvPicPr>
          <p:cNvPr id="8" name="Picture 4" descr="Image result for sql server">
            <a:extLst>
              <a:ext uri="{FF2B5EF4-FFF2-40B4-BE49-F238E27FC236}">
                <a16:creationId xmlns:a16="http://schemas.microsoft.com/office/drawing/2014/main" id="{16E2F506-F280-6A01-7448-DE6CB6F4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82" y="5862991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rabbitmq logo">
            <a:extLst>
              <a:ext uri="{FF2B5EF4-FFF2-40B4-BE49-F238E27FC236}">
                <a16:creationId xmlns:a16="http://schemas.microsoft.com/office/drawing/2014/main" id="{0E375C1B-63D8-3A19-0DB1-02BB9B4B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77" y="4933931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elasticsearch logo">
            <a:extLst>
              <a:ext uri="{FF2B5EF4-FFF2-40B4-BE49-F238E27FC236}">
                <a16:creationId xmlns:a16="http://schemas.microsoft.com/office/drawing/2014/main" id="{957D11BC-2593-67D9-64BB-0186ABD7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74" y="4877312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kibana logo">
            <a:extLst>
              <a:ext uri="{FF2B5EF4-FFF2-40B4-BE49-F238E27FC236}">
                <a16:creationId xmlns:a16="http://schemas.microsoft.com/office/drawing/2014/main" id="{0F30A177-8AB7-1153-8666-33C9E5B64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74" y="5368678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redis logo">
            <a:extLst>
              <a:ext uri="{FF2B5EF4-FFF2-40B4-BE49-F238E27FC236}">
                <a16:creationId xmlns:a16="http://schemas.microsoft.com/office/drawing/2014/main" id="{0C015E5A-90BE-4551-0DC6-CB920A3A8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6" y="6035190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A27E7A-0C4B-26D9-E83C-6A4215C96A15}"/>
              </a:ext>
            </a:extLst>
          </p:cNvPr>
          <p:cNvSpPr/>
          <p:nvPr/>
        </p:nvSpPr>
        <p:spPr>
          <a:xfrm>
            <a:off x="7439382" y="2087610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874DF-6316-73F8-3F72-2C37EE9742B9}"/>
              </a:ext>
            </a:extLst>
          </p:cNvPr>
          <p:cNvSpPr/>
          <p:nvPr/>
        </p:nvSpPr>
        <p:spPr>
          <a:xfrm>
            <a:off x="7439382" y="296174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9F1B91-5D0D-D6E8-AED8-DA8C7982A414}"/>
              </a:ext>
            </a:extLst>
          </p:cNvPr>
          <p:cNvSpPr/>
          <p:nvPr/>
        </p:nvSpPr>
        <p:spPr>
          <a:xfrm>
            <a:off x="7439382" y="252467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Product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65365A-0A2B-7109-062E-DDA5D4BC0B24}"/>
              </a:ext>
            </a:extLst>
          </p:cNvPr>
          <p:cNvSpPr txBox="1"/>
          <p:nvPr/>
        </p:nvSpPr>
        <p:spPr>
          <a:xfrm>
            <a:off x="838200" y="1638000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46E9ED-E185-E824-74E6-551C00AEC7F2}"/>
              </a:ext>
            </a:extLst>
          </p:cNvPr>
          <p:cNvSpPr txBox="1"/>
          <p:nvPr/>
        </p:nvSpPr>
        <p:spPr>
          <a:xfrm>
            <a:off x="7414728" y="1627658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3C699D-58F0-88EA-6EFC-A565370D8D35}"/>
              </a:ext>
            </a:extLst>
          </p:cNvPr>
          <p:cNvCxnSpPr>
            <a:stCxn id="7" idx="2"/>
          </p:cNvCxnSpPr>
          <p:nvPr/>
        </p:nvCxnSpPr>
        <p:spPr>
          <a:xfrm>
            <a:off x="2314149" y="4275227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9EB6BE-206A-4CBF-C6B0-3B2BDA38052C}"/>
              </a:ext>
            </a:extLst>
          </p:cNvPr>
          <p:cNvSpPr txBox="1"/>
          <p:nvPr/>
        </p:nvSpPr>
        <p:spPr>
          <a:xfrm>
            <a:off x="2379210" y="4346398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5DB98-3CC0-75FC-B1D2-832671CFFEA3}"/>
              </a:ext>
            </a:extLst>
          </p:cNvPr>
          <p:cNvSpPr/>
          <p:nvPr/>
        </p:nvSpPr>
        <p:spPr>
          <a:xfrm>
            <a:off x="7439382" y="383588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44C74-A394-3332-9FDB-056059AE25A5}"/>
              </a:ext>
            </a:extLst>
          </p:cNvPr>
          <p:cNvSpPr/>
          <p:nvPr/>
        </p:nvSpPr>
        <p:spPr>
          <a:xfrm>
            <a:off x="7439382" y="3398814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B41EF-0FB0-422E-7E61-9996E9796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357" y="4812699"/>
            <a:ext cx="2707575" cy="1568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13872B-F2D9-7522-D6DC-D3AEEAD19396}"/>
              </a:ext>
            </a:extLst>
          </p:cNvPr>
          <p:cNvSpPr txBox="1"/>
          <p:nvPr/>
        </p:nvSpPr>
        <p:spPr>
          <a:xfrm>
            <a:off x="978151" y="1996990"/>
            <a:ext cx="2676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ORDERING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B4E4C8-8AC8-1EA7-07E1-F96AE5C919BF}"/>
              </a:ext>
            </a:extLst>
          </p:cNvPr>
          <p:cNvSpPr/>
          <p:nvPr/>
        </p:nvSpPr>
        <p:spPr>
          <a:xfrm>
            <a:off x="7440874" y="4268623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AF21B91-921D-5535-0667-6CA3C16ADD86}"/>
              </a:ext>
            </a:extLst>
          </p:cNvPr>
          <p:cNvSpPr/>
          <p:nvPr/>
        </p:nvSpPr>
        <p:spPr>
          <a:xfrm>
            <a:off x="3799525" y="1655961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36456CB-B5F9-00B4-CC25-F2138D3D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496" y="2458655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0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3" grpId="0" animBg="1"/>
      <p:bldP spid="15" grpId="0" animBg="1"/>
      <p:bldP spid="16" grpId="0" animBg="1"/>
      <p:bldP spid="17" grpId="0"/>
      <p:bldP spid="18" grpId="0"/>
      <p:bldP spid="21" grpId="0"/>
      <p:bldP spid="3" grpId="0" animBg="1"/>
      <p:bldP spid="4" grpId="0" animBg="1"/>
      <p:bldP spid="14" grpId="0"/>
      <p:bldP spid="19" grpId="0" animBg="1"/>
      <p:bldP spid="25" grpId="0" animBg="1"/>
      <p:bldP spid="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8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tr-TR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PROJECT TYE</a:t>
            </a:r>
            <a:br>
              <a:rPr lang="tr-TR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32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endParaRPr lang="en-US" sz="32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55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tr-TR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Project Tye</a:t>
            </a:r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(by Microsoft)</a:t>
            </a:r>
            <a:br>
              <a:rPr lang="tr-TR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8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https://github.com/dotnet/tye</a:t>
            </a:r>
            <a:r>
              <a:rPr lang="tr-TR" sz="2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«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Tye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is a tool that makes developing, testing, and deploying microservices and distributed applications easier.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»</a:t>
            </a:r>
          </a:p>
          <a:p>
            <a:pPr marL="0" indent="0">
              <a:buNone/>
            </a:pPr>
            <a:r>
              <a:rPr lang="tr-TR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 Can: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Simplify microservices development 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by making it easy to: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Run many services </a:t>
            </a:r>
            <a:r>
              <a:rPr lang="en-US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with one command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Use </a:t>
            </a: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dependencies 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in containers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Discover addresses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 of other services using simple conventions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Deploy 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.NET applications </a:t>
            </a: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to Kubernetes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 by: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Automatically </a:t>
            </a: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containerizing .NET applications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Generating Kubernetes manifests 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with minimal knowledge or configuration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6363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tye.yaml file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 CLI (Command-Line Interface)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 Dashboard</a:t>
            </a:r>
          </a:p>
        </p:txBody>
      </p:sp>
    </p:spTree>
    <p:extLst>
      <p:ext uri="{BB962C8B-B14F-4D97-AF65-F5344CB8AC3E}">
        <p14:creationId xmlns:p14="http://schemas.microsoft.com/office/powerpoint/2010/main" val="416974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715</Words>
  <Application>Microsoft Office PowerPoint</Application>
  <PresentationFormat>Widescreen</PresentationFormat>
  <Paragraphs>163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Euclid Circular B</vt:lpstr>
      <vt:lpstr>Office Theme</vt:lpstr>
      <vt:lpstr>KUBERNETES INTEGRATED MICROSERVICE DEVELOPMENT WITH ABP STUDIO</vt:lpstr>
      <vt:lpstr>About Me: Halil İbrahim Kalkan</vt:lpstr>
      <vt:lpstr>Agenda</vt:lpstr>
      <vt:lpstr>DIFFICULTIES OF A MICROSERVICE DEVELOPMENT ENVIRONMENT</vt:lpstr>
      <vt:lpstr>A Typical Microservice Solution</vt:lpstr>
      <vt:lpstr>How to run a single service locally?</vt:lpstr>
      <vt:lpstr>THE PROJECT TYE (by Microsoft)</vt:lpstr>
      <vt:lpstr>The Project Tye (by Microsoft) https://github.com/dotnet/tye </vt:lpstr>
      <vt:lpstr>Tye: Components</vt:lpstr>
      <vt:lpstr>tye.yaml</vt:lpstr>
      <vt:lpstr>Tye: CLI</vt:lpstr>
      <vt:lpstr>Tye: Dashboard http://localhost:8000 </vt:lpstr>
      <vt:lpstr>Demo: The Example Microservice Solution</vt:lpstr>
      <vt:lpstr>Tye: Demo</vt:lpstr>
      <vt:lpstr>Tye: Shortcomings</vt:lpstr>
      <vt:lpstr>Tye: Shortcomings</vt:lpstr>
      <vt:lpstr>ABP STUDIO (by Volosoft)</vt:lpstr>
      <vt:lpstr>What is ABP Studio?</vt:lpstr>
      <vt:lpstr>ABP Studio: Solution Runner</vt:lpstr>
      <vt:lpstr>ABP Studio: Solution Runner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61</cp:revision>
  <dcterms:created xsi:type="dcterms:W3CDTF">2022-02-27T10:42:11Z</dcterms:created>
  <dcterms:modified xsi:type="dcterms:W3CDTF">2023-05-01T09:06:58Z</dcterms:modified>
</cp:coreProperties>
</file>