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73" r:id="rId5"/>
    <p:sldId id="274" r:id="rId6"/>
    <p:sldId id="275" r:id="rId7"/>
    <p:sldId id="292" r:id="rId8"/>
    <p:sldId id="293" r:id="rId9"/>
    <p:sldId id="289" r:id="rId10"/>
    <p:sldId id="287" r:id="rId11"/>
    <p:sldId id="295" r:id="rId12"/>
    <p:sldId id="288" r:id="rId13"/>
    <p:sldId id="294" r:id="rId14"/>
    <p:sldId id="298" r:id="rId15"/>
    <p:sldId id="290" r:id="rId16"/>
    <p:sldId id="291" r:id="rId17"/>
    <p:sldId id="29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1247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 2022.3</a:t>
            </a:r>
            <a:b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0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DDD, EventHub &amp; the ABP Book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The application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852FB9C-9C5D-446C-BC10-39E888DDE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126" y="1388330"/>
            <a:ext cx="6747748" cy="51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The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06C68-D404-4819-A93C-F1216509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45" y="1365885"/>
            <a:ext cx="5731510" cy="51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7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The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AF6BC-05CF-4DB3-AE20-2E897DD5F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045" y="1426737"/>
            <a:ext cx="6022083" cy="46064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E85D3D-C50F-4A91-9B44-66DF397E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84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Two web applications: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website (Razor Pages)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Admin application (</a:t>
            </a:r>
            <a:r>
              <a:rPr lang="en-US" sz="20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Blazor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WASM)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server (built with the IdentityServer4)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Two API endpoints (one for each web application)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service (console application)</a:t>
            </a:r>
          </a:p>
        </p:txBody>
      </p:sp>
    </p:spTree>
    <p:extLst>
      <p:ext uri="{BB962C8B-B14F-4D97-AF65-F5344CB8AC3E}">
        <p14:creationId xmlns:p14="http://schemas.microsoft.com/office/powerpoint/2010/main" val="280078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The architecture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E85D3D-C50F-4A91-9B44-66DF397E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84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Two web applications: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website (Razor Pages)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Admin application (</a:t>
            </a:r>
            <a:r>
              <a:rPr lang="en-US" sz="20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Blazor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WASM)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server (built with the IdentityServer4)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Two API endpoints (one for each web application)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service (console application)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0050E-A794-423F-976A-13089EA9B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08" y="1487324"/>
            <a:ext cx="3306401" cy="518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9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The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FBEE3-DA80-4370-8F60-263E67CD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090" y="1598575"/>
            <a:ext cx="7297819" cy="46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0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223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https://github.com/volosoft/eventhub</a:t>
            </a:r>
          </a:p>
        </p:txBody>
      </p:sp>
    </p:spTree>
    <p:extLst>
      <p:ext uri="{BB962C8B-B14F-4D97-AF65-F5344CB8AC3E}">
        <p14:creationId xmlns:p14="http://schemas.microsoft.com/office/powerpoint/2010/main" val="84097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2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7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1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Commercial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https://commercial.abp.io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8C0EF3-E659-49B9-9607-D47185A6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the ABP Framework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 application modules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pre-built application modules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Advanced UI themes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Code generation tooling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startup template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Premium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656FF-22B1-4475-9579-59DF3B544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372" y="365125"/>
            <a:ext cx="476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</a:p>
        </p:txBody>
      </p:sp>
    </p:spTree>
    <p:extLst>
      <p:ext uri="{BB962C8B-B14F-4D97-AF65-F5344CB8AC3E}">
        <p14:creationId xmlns:p14="http://schemas.microsoft.com/office/powerpoint/2010/main" val="120890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application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implementing DDD.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Explained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Mastering ABP Framework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book.</a:t>
            </a:r>
          </a:p>
        </p:txBody>
      </p:sp>
    </p:spTree>
    <p:extLst>
      <p:ext uri="{BB962C8B-B14F-4D97-AF65-F5344CB8AC3E}">
        <p14:creationId xmlns:p14="http://schemas.microsoft.com/office/powerpoint/2010/main" val="9887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264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Euclid Circular B</vt:lpstr>
      <vt:lpstr>Office Theme</vt:lpstr>
      <vt:lpstr>Bitmap Image</vt:lpstr>
      <vt:lpstr>ABP Community Talks 2022.3 DDD, EventHub &amp; the ABP Book</vt:lpstr>
      <vt:lpstr>ABP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The ABP Commercial https://commercial.abp.io</vt:lpstr>
      <vt:lpstr>EVENTHUB</vt:lpstr>
      <vt:lpstr>EventHub</vt:lpstr>
      <vt:lpstr>EventHub: The application</vt:lpstr>
      <vt:lpstr>EventHub: The application</vt:lpstr>
      <vt:lpstr>EventHub: The architecture</vt:lpstr>
      <vt:lpstr>EventHub: The architecture</vt:lpstr>
      <vt:lpstr>EventHub: The domain</vt:lpstr>
      <vt:lpstr>EventHub: Source code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31</cp:revision>
  <dcterms:created xsi:type="dcterms:W3CDTF">2022-02-27T10:42:11Z</dcterms:created>
  <dcterms:modified xsi:type="dcterms:W3CDTF">2022-03-30T17:48:19Z</dcterms:modified>
</cp:coreProperties>
</file>