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INTEGRATE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 MICROSERVICE DEVELOPMENT </a:t>
            </a:r>
            <a:r>
              <a:rPr lang="en-US" sz="40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WITH ABP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  <a:b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Volosoft</a:t>
            </a:r>
            <a:endParaRPr lang="en-US" sz="28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9200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67065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2262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6774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0960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0613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47554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26704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2713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4146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7EA17F0-F0DC-E07D-55A4-19A837F82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9202"/>
            <a:ext cx="2349905" cy="574845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2F89AF3B-EBD2-0423-64F3-4822FFF0C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4845" cy="574845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FE70F93-F185-2114-3B33-2DBF0B0AD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1" y="2445727"/>
            <a:ext cx="570524" cy="570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B6F50F-0ACE-B34B-9C4B-4C382BA9B8CA}"/>
              </a:ext>
            </a:extLst>
          </p:cNvPr>
          <p:cNvSpPr txBox="1"/>
          <p:nvPr/>
        </p:nvSpPr>
        <p:spPr>
          <a:xfrm>
            <a:off x="1593619" y="1793444"/>
            <a:ext cx="62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2007, Computer Engineering, </a:t>
            </a:r>
            <a:r>
              <a:rPr lang="en-US" dirty="0" err="1"/>
              <a:t>Sakarya</a:t>
            </a:r>
            <a:r>
              <a:rPr lang="en-US" dirty="0"/>
              <a:t> University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2F27A-60ED-6AED-27F0-2AAEF61BE66E}"/>
              </a:ext>
            </a:extLst>
          </p:cNvPr>
          <p:cNvSpPr txBox="1"/>
          <p:nvPr/>
        </p:nvSpPr>
        <p:spPr>
          <a:xfrm>
            <a:off x="1593618" y="2546323"/>
            <a:ext cx="72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2007 - 2015: Software developer, software architect, team leader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A7E45-FD16-64DE-F20B-CA75D30D3E9A}"/>
              </a:ext>
            </a:extLst>
          </p:cNvPr>
          <p:cNvSpPr txBox="1"/>
          <p:nvPr/>
        </p:nvSpPr>
        <p:spPr>
          <a:xfrm>
            <a:off x="3399890" y="3401958"/>
            <a:ext cx="55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2016 - ∞: Co-founder, software architect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BAEA4F-0156-9F75-A256-C1E38BB23E5C}"/>
              </a:ext>
            </a:extLst>
          </p:cNvPr>
          <p:cNvSpPr txBox="1"/>
          <p:nvPr/>
        </p:nvSpPr>
        <p:spPr>
          <a:xfrm>
            <a:off x="2703444" y="4239531"/>
            <a:ext cx="615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2013 - ∞: Lead developer of the open source ABP Framework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DE0B14-485A-9ED9-8F61-00E6F7BB3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7716"/>
            <a:ext cx="570524" cy="5705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4DEBBC-8835-939C-11E7-3B30C54E9CE4}"/>
              </a:ext>
            </a:extLst>
          </p:cNvPr>
          <p:cNvSpPr txBox="1"/>
          <p:nvPr/>
        </p:nvSpPr>
        <p:spPr>
          <a:xfrm>
            <a:off x="1523382" y="5006151"/>
            <a:ext cx="744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Multi-threading, distributed systems, OOP, DDD, software architectures.. etc.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2FBA65-A644-1E60-CEC9-19A1C91C2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7753" y="390996"/>
            <a:ext cx="3027844" cy="6177614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68C2DE39-FD60-342E-CB34-A01B8DA491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62755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93B491-21EE-AC3B-FCE5-0C2803BA89AC}"/>
              </a:ext>
            </a:extLst>
          </p:cNvPr>
          <p:cNvSpPr txBox="1"/>
          <p:nvPr/>
        </p:nvSpPr>
        <p:spPr>
          <a:xfrm>
            <a:off x="1523382" y="5763351"/>
            <a:ext cx="687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Highly active coder, mostly open source.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7CD63F2-CF85-66B5-F6E9-9D827FC05E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8110"/>
            <a:ext cx="1776130" cy="4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10211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95767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63764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60361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20385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548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5997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0997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32381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9284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Difficuties of a microservice development environment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Project Tye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Solution Runner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Kubernetes Tunneling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8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11148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45847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18954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29924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1887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DIFFICULTIES OF A MICROSERVICE DEVELOPMENT ENVIRONMENT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77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Typical Microservice Solution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9F446E-30DD-E319-0078-22FFE0141F7D}"/>
              </a:ext>
            </a:extLst>
          </p:cNvPr>
          <p:cNvSpPr/>
          <p:nvPr/>
        </p:nvSpPr>
        <p:spPr>
          <a:xfrm>
            <a:off x="1660850" y="427398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9F1BEC-4A7E-6E7D-4767-DD0E7A7281C8}"/>
              </a:ext>
            </a:extLst>
          </p:cNvPr>
          <p:cNvSpPr/>
          <p:nvPr/>
        </p:nvSpPr>
        <p:spPr>
          <a:xfrm>
            <a:off x="1660850" y="3141800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E524165-272C-FC6E-3DEF-6FA2FD8DE917}"/>
              </a:ext>
            </a:extLst>
          </p:cNvPr>
          <p:cNvSpPr/>
          <p:nvPr/>
        </p:nvSpPr>
        <p:spPr>
          <a:xfrm>
            <a:off x="3717397" y="427027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F6B298-9E72-C264-4EFA-3B15A49FA654}"/>
              </a:ext>
            </a:extLst>
          </p:cNvPr>
          <p:cNvSpPr/>
          <p:nvPr/>
        </p:nvSpPr>
        <p:spPr>
          <a:xfrm>
            <a:off x="6153563" y="3697358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Customer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AA008B-B233-597A-C9C6-3836AF12E023}"/>
              </a:ext>
            </a:extLst>
          </p:cNvPr>
          <p:cNvSpPr/>
          <p:nvPr/>
        </p:nvSpPr>
        <p:spPr>
          <a:xfrm>
            <a:off x="6153564" y="2751500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93389E-4960-1DDF-9BF1-EC13FB11713C}"/>
              </a:ext>
            </a:extLst>
          </p:cNvPr>
          <p:cNvSpPr/>
          <p:nvPr/>
        </p:nvSpPr>
        <p:spPr>
          <a:xfrm>
            <a:off x="6153564" y="4620351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FEEFE38-238F-812E-BE3D-569614C58D8C}"/>
              </a:ext>
            </a:extLst>
          </p:cNvPr>
          <p:cNvSpPr/>
          <p:nvPr/>
        </p:nvSpPr>
        <p:spPr>
          <a:xfrm>
            <a:off x="3717397" y="1810700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60" name="Picture 6" descr="Image result for mongodb">
            <a:extLst>
              <a:ext uri="{FF2B5EF4-FFF2-40B4-BE49-F238E27FC236}">
                <a16:creationId xmlns:a16="http://schemas.microsoft.com/office/drawing/2014/main" id="{503AB696-8B69-3D18-8549-71E556E3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040" y="3551640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Image result for sql server">
            <a:extLst>
              <a:ext uri="{FF2B5EF4-FFF2-40B4-BE49-F238E27FC236}">
                <a16:creationId xmlns:a16="http://schemas.microsoft.com/office/drawing/2014/main" id="{57D149FB-AC48-93ED-9F34-259F9D2B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4609663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Image result for sql server">
            <a:extLst>
              <a:ext uri="{FF2B5EF4-FFF2-40B4-BE49-F238E27FC236}">
                <a16:creationId xmlns:a16="http://schemas.microsoft.com/office/drawing/2014/main" id="{094AC15A-D530-E2F7-2DA2-56B36D81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2758993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A699CE6-B957-4823-EBA4-2B7B5019091A}"/>
              </a:ext>
            </a:extLst>
          </p:cNvPr>
          <p:cNvSpPr/>
          <p:nvPr/>
        </p:nvSpPr>
        <p:spPr>
          <a:xfrm rot="5400000" flipH="1">
            <a:off x="8034027" y="3599398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64" name="Picture 2" descr="Image result for rabbitmq logo">
            <a:extLst>
              <a:ext uri="{FF2B5EF4-FFF2-40B4-BE49-F238E27FC236}">
                <a16:creationId xmlns:a16="http://schemas.microsoft.com/office/drawing/2014/main" id="{CA0212F7-2196-DC04-8D40-758EAB14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676" y="4256888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78689D4-8E9B-EE6F-397E-5907F5E85918}"/>
              </a:ext>
            </a:extLst>
          </p:cNvPr>
          <p:cNvSpPr txBox="1"/>
          <p:nvPr/>
        </p:nvSpPr>
        <p:spPr>
          <a:xfrm>
            <a:off x="8880629" y="490163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67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CE3CD3D8-9CC5-A6C5-0B21-8774149B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428725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7D068772-3C24-4840-1183-0214EDD4B537}"/>
              </a:ext>
            </a:extLst>
          </p:cNvPr>
          <p:cNvSpPr/>
          <p:nvPr/>
        </p:nvSpPr>
        <p:spPr>
          <a:xfrm>
            <a:off x="3717397" y="3138088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69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34A661D2-3D60-17CD-BC65-D878D968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3155075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F255BC1C-5D6F-6546-E45B-1AA15785FB4D}"/>
              </a:ext>
            </a:extLst>
          </p:cNvPr>
          <p:cNvSpPr/>
          <p:nvPr/>
        </p:nvSpPr>
        <p:spPr>
          <a:xfrm>
            <a:off x="5002194" y="5512269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73" name="Picture 8" descr="Image result for elasticsearch logo">
            <a:extLst>
              <a:ext uri="{FF2B5EF4-FFF2-40B4-BE49-F238E27FC236}">
                <a16:creationId xmlns:a16="http://schemas.microsoft.com/office/drawing/2014/main" id="{1F3680A2-0DB2-3016-4F07-235AB475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93" y="5517091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3B5A60B9-D381-A434-CBD7-253D3FC31428}"/>
              </a:ext>
            </a:extLst>
          </p:cNvPr>
          <p:cNvSpPr/>
          <p:nvPr/>
        </p:nvSpPr>
        <p:spPr>
          <a:xfrm>
            <a:off x="7459229" y="5512269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75" name="Picture 10" descr="Image result for kibana logo">
            <a:extLst>
              <a:ext uri="{FF2B5EF4-FFF2-40B4-BE49-F238E27FC236}">
                <a16:creationId xmlns:a16="http://schemas.microsoft.com/office/drawing/2014/main" id="{93B8E39C-5877-8B46-51A8-9706D6319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60" y="5465207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7C4678A-BC8A-89F9-5CCA-2E376A9717EE}"/>
              </a:ext>
            </a:extLst>
          </p:cNvPr>
          <p:cNvSpPr/>
          <p:nvPr/>
        </p:nvSpPr>
        <p:spPr>
          <a:xfrm>
            <a:off x="2569753" y="5512268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77" name="Picture 12" descr="Image result for redis logo">
            <a:extLst>
              <a:ext uri="{FF2B5EF4-FFF2-40B4-BE49-F238E27FC236}">
                <a16:creationId xmlns:a16="http://schemas.microsoft.com/office/drawing/2014/main" id="{86123CB2-EA3D-9CE8-FC1A-DC5F41F3C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82" y="5574407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3F3886-F4C1-A038-AE4F-F8C2DE13176F}"/>
              </a:ext>
            </a:extLst>
          </p:cNvPr>
          <p:cNvCxnSpPr>
            <a:cxnSpLocks/>
          </p:cNvCxnSpPr>
          <p:nvPr/>
        </p:nvCxnSpPr>
        <p:spPr>
          <a:xfrm>
            <a:off x="8352176" y="3145160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C1B75-7F89-A7BD-C700-754EB5EC570F}"/>
              </a:ext>
            </a:extLst>
          </p:cNvPr>
          <p:cNvCxnSpPr>
            <a:cxnSpLocks/>
            <a:stCxn id="56" idx="3"/>
            <a:endCxn id="63" idx="2"/>
          </p:cNvCxnSpPr>
          <p:nvPr/>
        </p:nvCxnSpPr>
        <p:spPr>
          <a:xfrm flipV="1">
            <a:off x="8352176" y="3962762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A4F9FF5-98A2-B1F3-647D-9DC5A242529E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8352178" y="4897188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5A7557B-408B-7B5E-E2CD-4E8B298B1DD2}"/>
              </a:ext>
            </a:extLst>
          </p:cNvPr>
          <p:cNvCxnSpPr>
            <a:stCxn id="68" idx="3"/>
            <a:endCxn id="57" idx="1"/>
          </p:cNvCxnSpPr>
          <p:nvPr/>
        </p:nvCxnSpPr>
        <p:spPr>
          <a:xfrm flipV="1">
            <a:off x="5620087" y="3028337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946841-896E-0256-766C-CBEE526683E3}"/>
              </a:ext>
            </a:extLst>
          </p:cNvPr>
          <p:cNvCxnSpPr>
            <a:stCxn id="68" idx="3"/>
            <a:endCxn id="58" idx="1"/>
          </p:cNvCxnSpPr>
          <p:nvPr/>
        </p:nvCxnSpPr>
        <p:spPr>
          <a:xfrm>
            <a:off x="5620087" y="3414925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D555C9D-B57C-803E-AC3F-5450013ED6B7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 flipV="1">
            <a:off x="5620087" y="3974195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2C2C4BF-CF50-0AF7-67AE-699E1DB9E1AB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620087" y="4547107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A6056DA-E5B9-28DF-2FB6-15FF2DDF4E14}"/>
              </a:ext>
            </a:extLst>
          </p:cNvPr>
          <p:cNvCxnSpPr>
            <a:stCxn id="54" idx="3"/>
            <a:endCxn id="68" idx="1"/>
          </p:cNvCxnSpPr>
          <p:nvPr/>
        </p:nvCxnSpPr>
        <p:spPr>
          <a:xfrm flipV="1">
            <a:off x="3187646" y="3414925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46F2C8-73D9-3E16-C00E-B6289221912B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 flipV="1">
            <a:off x="3187646" y="454710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ultiple users silhouette - Free people icons">
            <a:extLst>
              <a:ext uri="{FF2B5EF4-FFF2-40B4-BE49-F238E27FC236}">
                <a16:creationId xmlns:a16="http://schemas.microsoft.com/office/drawing/2014/main" id="{FDC4843E-5493-696B-7E6D-5D464F462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59" y="429861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er (computing) - Wikipedia">
            <a:extLst>
              <a:ext uri="{FF2B5EF4-FFF2-40B4-BE49-F238E27FC236}">
                <a16:creationId xmlns:a16="http://schemas.microsoft.com/office/drawing/2014/main" id="{56C38037-978E-1523-304B-7C90759E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5" y="3138088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84CD745-59CC-0470-1258-0789D0C08E2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162888" y="3418574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696240-4086-1444-6F49-0323740BB048}"/>
              </a:ext>
            </a:extLst>
          </p:cNvPr>
          <p:cNvCxnSpPr>
            <a:cxnSpLocks/>
          </p:cNvCxnSpPr>
          <p:nvPr/>
        </p:nvCxnSpPr>
        <p:spPr>
          <a:xfrm>
            <a:off x="1236692" y="4595588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uthentication icon PNG and SVG Vector Free Download">
            <a:extLst>
              <a:ext uri="{FF2B5EF4-FFF2-40B4-BE49-F238E27FC236}">
                <a16:creationId xmlns:a16="http://schemas.microsoft.com/office/drawing/2014/main" id="{4793F706-867C-2C5B-F8C9-6BDAB486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88" y="1866577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1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5" grpId="0"/>
      <p:bldP spid="68" grpId="0" animBg="1"/>
      <p:bldP spid="72" grpId="0" animBg="1"/>
      <p:bldP spid="74" grpId="0" animBg="1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57480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252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4122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5133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257</Words>
  <Application>Microsoft Office PowerPoint</Application>
  <PresentationFormat>Widescreen</PresentationFormat>
  <Paragraphs>90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Euclid Circular B</vt:lpstr>
      <vt:lpstr>Office Theme</vt:lpstr>
      <vt:lpstr>KUBERNETES INTEGRATED MICROSERVICE DEVELOPMENT WITH ABP STUDIO</vt:lpstr>
      <vt:lpstr>About Me: Halil İbrahim Kalkan</vt:lpstr>
      <vt:lpstr>Agenda</vt:lpstr>
      <vt:lpstr>DIFFICULTIES OF A MICROSERVICE DEVELOPMENT ENVIRONMENT</vt:lpstr>
      <vt:lpstr>A Typical Microservice Solution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23</cp:revision>
  <dcterms:created xsi:type="dcterms:W3CDTF">2022-02-27T10:42:11Z</dcterms:created>
  <dcterms:modified xsi:type="dcterms:W3CDTF">2023-04-25T12:27:04Z</dcterms:modified>
</cp:coreProperties>
</file>