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EFFICIENTLY DEVELOP</a:t>
            </a:r>
            <a:b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IN KUBERNETES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200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6706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774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0960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0613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4755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670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2713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46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me, ABP and Volosoft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021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9576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6376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6036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2038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54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599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9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32381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9284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Challenges of developing microservice solutions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Project Tye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Kubernetes Tunneling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82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11148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5847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8954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29924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1887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CHALLENGES OF</a:t>
            </a:r>
            <a:b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MICROSERVICE SOLUTIONS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7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Typical Microservice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446E-30DD-E319-0078-22FFE0141F7D}"/>
              </a:ext>
            </a:extLst>
          </p:cNvPr>
          <p:cNvSpPr/>
          <p:nvPr/>
        </p:nvSpPr>
        <p:spPr>
          <a:xfrm>
            <a:off x="1660850" y="427398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1BEC-4A7E-6E7D-4767-DD0E7A7281C8}"/>
              </a:ext>
            </a:extLst>
          </p:cNvPr>
          <p:cNvSpPr/>
          <p:nvPr/>
        </p:nvSpPr>
        <p:spPr>
          <a:xfrm>
            <a:off x="1660850" y="314180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(MVC)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4165-272C-FC6E-3DEF-6FA2FD8DE917}"/>
              </a:ext>
            </a:extLst>
          </p:cNvPr>
          <p:cNvSpPr/>
          <p:nvPr/>
        </p:nvSpPr>
        <p:spPr>
          <a:xfrm>
            <a:off x="3717397" y="427027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F6B298-9E72-C264-4EFA-3B15A49FA654}"/>
              </a:ext>
            </a:extLst>
          </p:cNvPr>
          <p:cNvSpPr/>
          <p:nvPr/>
        </p:nvSpPr>
        <p:spPr>
          <a:xfrm>
            <a:off x="6153563" y="3697358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Customer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A008B-B233-597A-C9C6-3836AF12E023}"/>
              </a:ext>
            </a:extLst>
          </p:cNvPr>
          <p:cNvSpPr/>
          <p:nvPr/>
        </p:nvSpPr>
        <p:spPr>
          <a:xfrm>
            <a:off x="6153564" y="2751500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3389E-4960-1DDF-9BF1-EC13FB11713C}"/>
              </a:ext>
            </a:extLst>
          </p:cNvPr>
          <p:cNvSpPr/>
          <p:nvPr/>
        </p:nvSpPr>
        <p:spPr>
          <a:xfrm>
            <a:off x="6153564" y="4620351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EFE38-238F-812E-BE3D-569614C58D8C}"/>
              </a:ext>
            </a:extLst>
          </p:cNvPr>
          <p:cNvSpPr/>
          <p:nvPr/>
        </p:nvSpPr>
        <p:spPr>
          <a:xfrm>
            <a:off x="3717397" y="1810700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60" name="Picture 6" descr="Image result for mongodb">
            <a:extLst>
              <a:ext uri="{FF2B5EF4-FFF2-40B4-BE49-F238E27FC236}">
                <a16:creationId xmlns:a16="http://schemas.microsoft.com/office/drawing/2014/main" id="{503AB696-8B69-3D18-8549-71E556E3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0" y="3551640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sql server">
            <a:extLst>
              <a:ext uri="{FF2B5EF4-FFF2-40B4-BE49-F238E27FC236}">
                <a16:creationId xmlns:a16="http://schemas.microsoft.com/office/drawing/2014/main" id="{57D149FB-AC48-93ED-9F34-259F9D2B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460966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sql server">
            <a:extLst>
              <a:ext uri="{FF2B5EF4-FFF2-40B4-BE49-F238E27FC236}">
                <a16:creationId xmlns:a16="http://schemas.microsoft.com/office/drawing/2014/main" id="{094AC15A-D530-E2F7-2DA2-56B36D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2758993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A699CE6-B957-4823-EBA4-2B7B5019091A}"/>
              </a:ext>
            </a:extLst>
          </p:cNvPr>
          <p:cNvSpPr/>
          <p:nvPr/>
        </p:nvSpPr>
        <p:spPr>
          <a:xfrm rot="5400000" flipH="1">
            <a:off x="8034027" y="3599398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64" name="Picture 2" descr="Image result for rabbitmq logo">
            <a:extLst>
              <a:ext uri="{FF2B5EF4-FFF2-40B4-BE49-F238E27FC236}">
                <a16:creationId xmlns:a16="http://schemas.microsoft.com/office/drawing/2014/main" id="{CA0212F7-2196-DC04-8D40-758EAB14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76" y="425688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78689D4-8E9B-EE6F-397E-5907F5E85918}"/>
              </a:ext>
            </a:extLst>
          </p:cNvPr>
          <p:cNvSpPr txBox="1"/>
          <p:nvPr/>
        </p:nvSpPr>
        <p:spPr>
          <a:xfrm>
            <a:off x="8880629" y="490163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67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CE3CD3D8-9CC5-A6C5-0B21-8774149B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428725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D068772-3C24-4840-1183-0214EDD4B537}"/>
              </a:ext>
            </a:extLst>
          </p:cNvPr>
          <p:cNvSpPr/>
          <p:nvPr/>
        </p:nvSpPr>
        <p:spPr>
          <a:xfrm>
            <a:off x="3717397" y="313808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6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34A661D2-3D60-17CD-BC65-D878D968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315507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255BC1C-5D6F-6546-E45B-1AA15785FB4D}"/>
              </a:ext>
            </a:extLst>
          </p:cNvPr>
          <p:cNvSpPr/>
          <p:nvPr/>
        </p:nvSpPr>
        <p:spPr>
          <a:xfrm>
            <a:off x="5002194" y="5512269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73" name="Picture 8" descr="Image result for elasticsearch logo">
            <a:extLst>
              <a:ext uri="{FF2B5EF4-FFF2-40B4-BE49-F238E27FC236}">
                <a16:creationId xmlns:a16="http://schemas.microsoft.com/office/drawing/2014/main" id="{1F3680A2-0DB2-3016-4F07-235AB47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93" y="551709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B5A60B9-D381-A434-CBD7-253D3FC31428}"/>
              </a:ext>
            </a:extLst>
          </p:cNvPr>
          <p:cNvSpPr/>
          <p:nvPr/>
        </p:nvSpPr>
        <p:spPr>
          <a:xfrm>
            <a:off x="7459229" y="5512269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75" name="Picture 10" descr="Image result for kibana logo">
            <a:extLst>
              <a:ext uri="{FF2B5EF4-FFF2-40B4-BE49-F238E27FC236}">
                <a16:creationId xmlns:a16="http://schemas.microsoft.com/office/drawing/2014/main" id="{93B8E39C-5877-8B46-51A8-9706D63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60" y="546520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7C4678A-BC8A-89F9-5CCA-2E376A9717EE}"/>
              </a:ext>
            </a:extLst>
          </p:cNvPr>
          <p:cNvSpPr/>
          <p:nvPr/>
        </p:nvSpPr>
        <p:spPr>
          <a:xfrm>
            <a:off x="2569753" y="5512268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77" name="Picture 12" descr="Image result for redis logo">
            <a:extLst>
              <a:ext uri="{FF2B5EF4-FFF2-40B4-BE49-F238E27FC236}">
                <a16:creationId xmlns:a16="http://schemas.microsoft.com/office/drawing/2014/main" id="{86123CB2-EA3D-9CE8-FC1A-DC5F41F3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82" y="5574407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3F3886-F4C1-A038-AE4F-F8C2DE13176F}"/>
              </a:ext>
            </a:extLst>
          </p:cNvPr>
          <p:cNvCxnSpPr>
            <a:cxnSpLocks/>
          </p:cNvCxnSpPr>
          <p:nvPr/>
        </p:nvCxnSpPr>
        <p:spPr>
          <a:xfrm>
            <a:off x="8352176" y="3145160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C1B75-7F89-A7BD-C700-754EB5EC570F}"/>
              </a:ext>
            </a:extLst>
          </p:cNvPr>
          <p:cNvCxnSpPr>
            <a:cxnSpLocks/>
            <a:stCxn id="56" idx="3"/>
            <a:endCxn id="63" idx="2"/>
          </p:cNvCxnSpPr>
          <p:nvPr/>
        </p:nvCxnSpPr>
        <p:spPr>
          <a:xfrm flipV="1">
            <a:off x="8352176" y="3962762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4F9FF5-98A2-B1F3-647D-9DC5A242529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52178" y="4897188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A7557B-408B-7B5E-E2CD-4E8B298B1DD2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 flipV="1">
            <a:off x="5620087" y="3028337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946841-896E-0256-766C-CBEE526683E3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>
            <a:off x="5620087" y="3414925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555C9D-B57C-803E-AC3F-5450013ED6B7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620087" y="3974195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C2C4BF-CF50-0AF7-67AE-699E1DB9E1A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20087" y="4547107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6056DA-E5B9-28DF-2FB6-15FF2DDF4E14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3187646" y="341492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6F2C8-73D9-3E16-C00E-B6289221912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3187646" y="454710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1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/>
      <p:bldP spid="68" grpId="0" animBg="1"/>
      <p:bldP spid="72" grpId="0" animBg="1"/>
      <p:bldP spid="74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57480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252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4122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5133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181</Words>
  <Application>Microsoft Office PowerPoint</Application>
  <PresentationFormat>Widescreen</PresentationFormat>
  <Paragraphs>85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Euclid Circular B</vt:lpstr>
      <vt:lpstr>Office Theme</vt:lpstr>
      <vt:lpstr>EFFICIENTLY DEVELOP MICROSERVICES IN KUBERNETES</vt:lpstr>
      <vt:lpstr>About me, ABP and Volosoft</vt:lpstr>
      <vt:lpstr>Agenda</vt:lpstr>
      <vt:lpstr>CHALLENGES OF DEVELOPING MICROSERVICE SOLUTIONS</vt:lpstr>
      <vt:lpstr>A Typical Microservice Solution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15</cp:revision>
  <dcterms:created xsi:type="dcterms:W3CDTF">2022-02-27T10:42:11Z</dcterms:created>
  <dcterms:modified xsi:type="dcterms:W3CDTF">2023-04-18T22:43:22Z</dcterms:modified>
</cp:coreProperties>
</file>