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93" r:id="rId13"/>
    <p:sldId id="292" r:id="rId14"/>
    <p:sldId id="291" r:id="rId15"/>
    <p:sldId id="286" r:id="rId16"/>
    <p:sldId id="290" r:id="rId17"/>
    <p:sldId id="289" r:id="rId18"/>
    <p:sldId id="296" r:id="rId19"/>
    <p:sldId id="295" r:id="rId20"/>
    <p:sldId id="297" r:id="rId21"/>
    <p:sldId id="294" r:id="rId22"/>
    <p:sldId id="29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11.12.2021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uLu2t5E8T-w" TargetMode="External"/><Relationship Id="rId4" Type="http://schemas.openxmlformats.org/officeDocument/2006/relationships/hyperlink" Target="https://kommunity.com/volosoft/events/abp-community-talks-4afca9c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om/gp/product/B097Z2DM8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 Communication with the ABP Framework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3994517" y="6128804"/>
            <a:ext cx="4202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www.abp.io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6DD8E-838E-490C-B5A4-0D525C33FA7A}"/>
              </a:ext>
            </a:extLst>
          </p:cNvPr>
          <p:cNvSpPr txBox="1"/>
          <p:nvPr/>
        </p:nvSpPr>
        <p:spPr>
          <a:xfrm>
            <a:off x="3994517" y="4622799"/>
            <a:ext cx="420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Halil İbrahim KALKAN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https://halilibrahimkalkan.com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F06E0-7935-4496-B64F-2081FB56EFE6}"/>
              </a:ext>
            </a:extLst>
          </p:cNvPr>
          <p:cNvSpPr txBox="1"/>
          <p:nvPr/>
        </p:nvSpPr>
        <p:spPr>
          <a:xfrm>
            <a:off x="3994517" y="557585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C000"/>
                </a:solidFill>
              </a:rPr>
              <a:t>https://github.com/hikalkan/presentations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F16810C5-E848-4B0D-8A3E-FC389208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Asynchronous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76796-94AA-4725-BFDB-31C4F333D34F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D57FA-0A20-4EF9-931E-6726044399D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1B84B-0ACF-4FE9-8F4E-D59745B7429D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6DC6279-DB32-4B25-AF5F-1988BF08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D6A915C-D7BC-481A-B9AF-53920284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CCB05D-51F0-42A8-A04E-50B5BE52C4D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8B214-1027-4CB7-BCC6-6D1A1ECAE7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D64E1-E4CA-47B8-A0A3-2913BCD5737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B11B2-ADC4-4BFB-A5D4-CE1386788CA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DB502-E740-45FC-BE81-FCB8EBC4B49F}"/>
              </a:ext>
            </a:extLst>
          </p:cNvPr>
          <p:cNvSpPr txBox="1"/>
          <p:nvPr/>
        </p:nvSpPr>
        <p:spPr>
          <a:xfrm>
            <a:off x="5004504" y="4198528"/>
            <a:ext cx="16512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DF30E3-780F-46B3-A34C-02C084AFE7D0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4229734" y="3839256"/>
            <a:ext cx="1005119" cy="54442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BDF9A0-409D-48EF-BB60-BFBEA18376C8}"/>
              </a:ext>
            </a:extLst>
          </p:cNvPr>
          <p:cNvCxnSpPr>
            <a:endCxn id="16" idx="3"/>
          </p:cNvCxnSpPr>
          <p:nvPr/>
        </p:nvCxnSpPr>
        <p:spPr>
          <a:xfrm rot="5400000">
            <a:off x="6495957" y="3770799"/>
            <a:ext cx="1003062" cy="68339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2618FE-6444-44D4-9516-4DCFC95D4864}"/>
              </a:ext>
            </a:extLst>
          </p:cNvPr>
          <p:cNvSpPr txBox="1"/>
          <p:nvPr/>
        </p:nvSpPr>
        <p:spPr>
          <a:xfrm>
            <a:off x="7869358" y="333084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6D9952-3999-4D3F-AEA8-DC01EB2372BE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3208644" y="2067501"/>
            <a:ext cx="1000955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D32058-2325-43B2-9E37-56FCBCF0F648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7594149" y="2071991"/>
            <a:ext cx="991978" cy="208023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D2EDAF-D973-4CED-86C8-830E92D2DC6C}"/>
              </a:ext>
            </a:extLst>
          </p:cNvPr>
          <p:cNvSpPr txBox="1"/>
          <p:nvPr/>
        </p:nvSpPr>
        <p:spPr>
          <a:xfrm>
            <a:off x="3136717" y="5464628"/>
            <a:ext cx="538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transaction problem!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650C1-EBD8-4405-A922-A46F22BF8F60}"/>
              </a:ext>
            </a:extLst>
          </p:cNvPr>
          <p:cNvSpPr txBox="1"/>
          <p:nvPr/>
        </p:nvSpPr>
        <p:spPr>
          <a:xfrm>
            <a:off x="3357713" y="331953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703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9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4EC591EF-8D56-49F3-9C89-CF76D68F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7EEE8431-6ADF-4994-8D66-D9A9416D414C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0DA14204-8FC2-423A-A2D2-C05DE37B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23EB7714-FE82-4954-9056-238474404935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4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B81264E-1774-454D-A56F-71679A6F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54E9C08-D7FB-4918-8E46-DD309DC4A267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172855EB-C32E-4EDE-A2E8-184355E7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32318B02-E60B-4E53-89A3-A841A03D0553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E4376D78-1D54-4DD4-818E-D7D01253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Distributed events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584A-FB57-4624-A117-D3CF3A1FE612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B63DC-3C94-46B8-BA90-B283E797DF3A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41D1E-3C00-4C98-9536-ED80BBBD01E6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3DC19AF-053A-47CF-A596-127E9977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214CBC28-9F8E-4E97-B1DF-6E81683D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7CDBE2-F00F-45F4-BD3A-75A073499C68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C7AE7A-FF55-4DD9-B998-49660AA0C5C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F2D7-91D8-4385-8362-19BE8F6964CF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1A9F78F-131B-4663-A184-0F9D164C8793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B2FE0-2089-41DE-9EC3-BAFFE00FDE4C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080FA-3E2E-4551-8857-8149453E8D5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7B15CB-371B-47E0-8633-08360F22682D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CBBA7D-32D6-4FE9-AA46-9AEEE0F5B027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DF3CA3-7B47-4B9F-BEA6-9797BFA00D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CBF12B-2BA2-4F49-8B9E-32DBE9DB3CFB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60D8EB-E11B-43B5-9E8A-8D91B25235B4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801BE-C33F-4266-B96F-E77235D6131B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C5182E-AF5E-448D-AD26-3F10BBA96CC8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FBBB9-D7B5-4029-87B2-DA89442D51C5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B79DF-5DF5-45DB-9D4E-AA7BF26874E9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5EC385-0C6F-462A-87B9-887D2E220DFB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AA4270-35A2-4B99-A888-27E689B33E65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C577E0-51D0-46F0-90BF-B066AC18CA4D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7CC9D-21CD-4170-AC64-F304C95C49FD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148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48914"/>
            <a:ext cx="10287000" cy="3360172"/>
          </a:xfrm>
        </p:spPr>
        <p:txBody>
          <a:bodyPr anchor="ctr">
            <a:normAutofit/>
          </a:bodyPr>
          <a:lstStyle/>
          <a:p>
            <a:r>
              <a:rPr lang="en-US" sz="166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tr-TR" sz="16600" dirty="0">
              <a:solidFill>
                <a:srgbClr val="4401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5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  <a:b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product to basket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1D7FA-380D-47D8-9096-813696A9B208}"/>
              </a:ext>
            </a:extLst>
          </p:cNvPr>
          <p:cNvSpPr/>
          <p:nvPr/>
        </p:nvSpPr>
        <p:spPr>
          <a:xfrm>
            <a:off x="672584" y="3151612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</a:t>
            </a:r>
            <a:br>
              <a:rPr lang="en-US" sz="1600" dirty="0"/>
            </a:br>
            <a:r>
              <a:rPr lang="en-US" sz="1600" dirty="0"/>
              <a:t>(on browser)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B3E3D-C99B-47C9-A2C5-38892C570988}"/>
              </a:ext>
            </a:extLst>
          </p:cNvPr>
          <p:cNvSpPr/>
          <p:nvPr/>
        </p:nvSpPr>
        <p:spPr>
          <a:xfrm>
            <a:off x="3127672" y="3151612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YARP</a:t>
            </a:r>
            <a:br>
              <a:rPr lang="en-US" sz="1600" dirty="0"/>
            </a:br>
            <a:r>
              <a:rPr lang="en-US" sz="1600" dirty="0"/>
              <a:t>(on web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1EF1-0AA0-437E-8070-276CB2B1CC75}"/>
              </a:ext>
            </a:extLst>
          </p:cNvPr>
          <p:cNvSpPr/>
          <p:nvPr/>
        </p:nvSpPr>
        <p:spPr>
          <a:xfrm>
            <a:off x="5582760" y="314363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Ocelot</a:t>
            </a:r>
            <a:br>
              <a:rPr lang="en-US" sz="1600" dirty="0"/>
            </a:br>
            <a:r>
              <a:rPr lang="en-US" sz="1600" dirty="0"/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5B0E5-3F98-4DC4-9095-914ACA8C41B8}"/>
              </a:ext>
            </a:extLst>
          </p:cNvPr>
          <p:cNvSpPr/>
          <p:nvPr/>
        </p:nvSpPr>
        <p:spPr>
          <a:xfrm>
            <a:off x="8037848" y="314363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BasketService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5FB5-698A-41D1-8912-8E0DEF23ADB9}"/>
              </a:ext>
            </a:extLst>
          </p:cNvPr>
          <p:cNvSpPr/>
          <p:nvPr/>
        </p:nvSpPr>
        <p:spPr>
          <a:xfrm>
            <a:off x="8037848" y="4711366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CatalogService</a:t>
            </a:r>
            <a:endParaRPr lang="en-US" sz="1600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FB03F813-D7D6-4EB3-BFBA-74FC0E87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085" y="4711366"/>
            <a:ext cx="580997" cy="58099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9C9F3A4-C853-4428-A7AF-4292E64C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512" y="3143633"/>
            <a:ext cx="762142" cy="571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EE2C1-0C0E-4599-8F5B-F3301935DD2B}"/>
              </a:ext>
            </a:extLst>
          </p:cNvPr>
          <p:cNvSpPr txBox="1"/>
          <p:nvPr/>
        </p:nvSpPr>
        <p:spPr>
          <a:xfrm>
            <a:off x="10595072" y="361313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redis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EE-C20A-4057-BF6C-FB044282765E}"/>
              </a:ext>
            </a:extLst>
          </p:cNvPr>
          <p:cNvSpPr txBox="1"/>
          <p:nvPr/>
        </p:nvSpPr>
        <p:spPr>
          <a:xfrm>
            <a:off x="10336944" y="5292363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28F60-6832-49CF-9D52-B0E06989F6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54979" y="3437415"/>
            <a:ext cx="872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D152FE-7295-4E1F-A0C0-2D4324CE19F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710067" y="3429437"/>
            <a:ext cx="872693" cy="7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5B487-7546-43A2-BFB0-AB5261CDD28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165155" y="3429437"/>
            <a:ext cx="872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C08644-9C04-4862-9480-9D72744FC0B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29046" y="3715240"/>
            <a:ext cx="0" cy="996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59F093-ECE5-495B-80EF-5C11DBBC0E1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620243" y="3429437"/>
            <a:ext cx="9582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FD4EA-2C4E-4FD9-A851-782BDD6F431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620243" y="4997169"/>
            <a:ext cx="1048842" cy="4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03047-F896-4756-950A-43C4CE757296}"/>
              </a:ext>
            </a:extLst>
          </p:cNvPr>
          <p:cNvSpPr/>
          <p:nvPr/>
        </p:nvSpPr>
        <p:spPr>
          <a:xfrm>
            <a:off x="1900837" y="2422903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JavaScript Client Proxies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0FFE84-5591-4DE2-91AD-9F0D107F8607}"/>
              </a:ext>
            </a:extLst>
          </p:cNvPr>
          <p:cNvSpPr/>
          <p:nvPr/>
        </p:nvSpPr>
        <p:spPr>
          <a:xfrm>
            <a:off x="4355925" y="242290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 Proxying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673B2-9E0C-4E7B-A1EC-6A08BB1F6550}"/>
              </a:ext>
            </a:extLst>
          </p:cNvPr>
          <p:cNvSpPr/>
          <p:nvPr/>
        </p:nvSpPr>
        <p:spPr>
          <a:xfrm>
            <a:off x="6811013" y="2422975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89CED-A22E-43DB-B237-D78FDDA24C63}"/>
              </a:ext>
            </a:extLst>
          </p:cNvPr>
          <p:cNvSpPr/>
          <p:nvPr/>
        </p:nvSpPr>
        <p:spPr>
          <a:xfrm>
            <a:off x="8962744" y="3913298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</p:spTree>
    <p:extLst>
      <p:ext uri="{BB962C8B-B14F-4D97-AF65-F5344CB8AC3E}">
        <p14:creationId xmlns:p14="http://schemas.microsoft.com/office/powerpoint/2010/main" val="547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it works:</a:t>
            </a:r>
            <a:b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-&gt; Basket update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1D7FA-380D-47D8-9096-813696A9B208}"/>
              </a:ext>
            </a:extLst>
          </p:cNvPr>
          <p:cNvSpPr/>
          <p:nvPr/>
        </p:nvSpPr>
        <p:spPr>
          <a:xfrm>
            <a:off x="728568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 UI</a:t>
            </a:r>
            <a:br>
              <a:rPr lang="en-US" sz="1600" dirty="0"/>
            </a:br>
            <a:r>
              <a:rPr lang="en-US" sz="1600" dirty="0"/>
              <a:t>(angular)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1EF1-0AA0-437E-8070-276CB2B1CC75}"/>
              </a:ext>
            </a:extLst>
          </p:cNvPr>
          <p:cNvSpPr/>
          <p:nvPr/>
        </p:nvSpPr>
        <p:spPr>
          <a:xfrm>
            <a:off x="2851659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Ocelot</a:t>
            </a:r>
            <a:br>
              <a:rPr lang="en-US" sz="1600" dirty="0"/>
            </a:br>
            <a:r>
              <a:rPr lang="en-US" sz="1600" dirty="0"/>
              <a:t>(API Gateway)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5B0E5-3F98-4DC4-9095-914ACA8C41B8}"/>
              </a:ext>
            </a:extLst>
          </p:cNvPr>
          <p:cNvSpPr/>
          <p:nvPr/>
        </p:nvSpPr>
        <p:spPr>
          <a:xfrm>
            <a:off x="7019300" y="3756615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BasketService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5FB5-698A-41D1-8912-8E0DEF23ADB9}"/>
              </a:ext>
            </a:extLst>
          </p:cNvPr>
          <p:cNvSpPr/>
          <p:nvPr/>
        </p:nvSpPr>
        <p:spPr>
          <a:xfrm>
            <a:off x="4935480" y="3745454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CatalogService</a:t>
            </a:r>
            <a:endParaRPr lang="en-US" sz="1600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FB03F813-D7D6-4EB3-BFBA-74FC0E87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77" y="2314784"/>
            <a:ext cx="580997" cy="58099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9C9F3A4-C853-4428-A7AF-4292E64C0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60" y="2292512"/>
            <a:ext cx="762142" cy="571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EE2C1-0C0E-4599-8F5B-F3301935DD2B}"/>
              </a:ext>
            </a:extLst>
          </p:cNvPr>
          <p:cNvSpPr txBox="1"/>
          <p:nvPr/>
        </p:nvSpPr>
        <p:spPr>
          <a:xfrm>
            <a:off x="7483873" y="1987215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redis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EE-C20A-4057-BF6C-FB044282765E}"/>
              </a:ext>
            </a:extLst>
          </p:cNvPr>
          <p:cNvSpPr txBox="1"/>
          <p:nvPr/>
        </p:nvSpPr>
        <p:spPr>
          <a:xfrm>
            <a:off x="5102636" y="1987215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28F60-6832-49CF-9D52-B0E06989F65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10963" y="4031257"/>
            <a:ext cx="54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59F093-ECE5-495B-80EF-5C11DBBC0E1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7797031" y="2864119"/>
            <a:ext cx="13467" cy="89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FD4EA-2C4E-4FD9-A851-782BDD6F431C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5726676" y="2895781"/>
            <a:ext cx="2" cy="849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03047-F896-4756-950A-43C4CE757296}"/>
              </a:ext>
            </a:extLst>
          </p:cNvPr>
          <p:cNvSpPr/>
          <p:nvPr/>
        </p:nvSpPr>
        <p:spPr>
          <a:xfrm>
            <a:off x="1778909" y="3041223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Angular Client Proxies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673B2-9E0C-4E7B-A1EC-6A08BB1F6550}"/>
              </a:ext>
            </a:extLst>
          </p:cNvPr>
          <p:cNvSpPr/>
          <p:nvPr/>
        </p:nvSpPr>
        <p:spPr>
          <a:xfrm>
            <a:off x="3862020" y="304122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3866E-2FE3-44AD-A599-B7704905EA13}"/>
              </a:ext>
            </a:extLst>
          </p:cNvPr>
          <p:cNvSpPr/>
          <p:nvPr/>
        </p:nvSpPr>
        <p:spPr>
          <a:xfrm>
            <a:off x="4935480" y="5442104"/>
            <a:ext cx="5789306" cy="57160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Bus (RabbitMQ)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E6D3B3-FEBD-4CC2-9443-EFA4F2ACDC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26678" y="4317060"/>
            <a:ext cx="0" cy="1107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930F77-DC3D-4387-B665-1302522077E5}"/>
              </a:ext>
            </a:extLst>
          </p:cNvPr>
          <p:cNvCxnSpPr>
            <a:cxnSpLocks/>
          </p:cNvCxnSpPr>
          <p:nvPr/>
        </p:nvCxnSpPr>
        <p:spPr>
          <a:xfrm flipV="1">
            <a:off x="9933587" y="4328222"/>
            <a:ext cx="0" cy="10967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D692DF3-81C5-425C-B596-42A1CB75EE83}"/>
              </a:ext>
            </a:extLst>
          </p:cNvPr>
          <p:cNvSpPr/>
          <p:nvPr/>
        </p:nvSpPr>
        <p:spPr>
          <a:xfrm>
            <a:off x="9142391" y="3756615"/>
            <a:ext cx="1582395" cy="571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8B50EC-AEE8-4356-8DBA-822587273008}"/>
              </a:ext>
            </a:extLst>
          </p:cNvPr>
          <p:cNvSpPr/>
          <p:nvPr/>
        </p:nvSpPr>
        <p:spPr>
          <a:xfrm>
            <a:off x="9142390" y="2292513"/>
            <a:ext cx="1582395" cy="571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JavaScript </a:t>
            </a:r>
            <a:r>
              <a:rPr lang="en-US" sz="1600" dirty="0" err="1"/>
              <a:t>SignalR</a:t>
            </a:r>
            <a:r>
              <a:rPr lang="en-US" sz="1600" dirty="0"/>
              <a:t> Client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041B21-C088-48CA-8912-FA08263C994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34054" y="4031257"/>
            <a:ext cx="501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D9342B-47AA-492F-8B12-38E94744A9F4}"/>
              </a:ext>
            </a:extLst>
          </p:cNvPr>
          <p:cNvCxnSpPr>
            <a:cxnSpLocks/>
          </p:cNvCxnSpPr>
          <p:nvPr/>
        </p:nvCxnSpPr>
        <p:spPr>
          <a:xfrm flipH="1">
            <a:off x="7810495" y="4317060"/>
            <a:ext cx="2" cy="110787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0A13A3-B249-418E-A41B-C37D5DBF1C0C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H="1" flipV="1">
            <a:off x="9933588" y="2864119"/>
            <a:ext cx="1" cy="89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C64F8-443A-44D9-AB5D-D04654D07BB4}"/>
              </a:ext>
            </a:extLst>
          </p:cNvPr>
          <p:cNvCxnSpPr>
            <a:stCxn id="49" idx="1"/>
            <a:endCxn id="9" idx="3"/>
          </p:cNvCxnSpPr>
          <p:nvPr/>
        </p:nvCxnSpPr>
        <p:spPr>
          <a:xfrm flipH="1">
            <a:off x="8601695" y="4042418"/>
            <a:ext cx="54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08AE9A-F2DD-4A19-9874-373F56C693C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517875" y="4031257"/>
            <a:ext cx="501425" cy="11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3E33D65-984E-4D2E-AC7E-A54F5A60FF36}"/>
              </a:ext>
            </a:extLst>
          </p:cNvPr>
          <p:cNvSpPr/>
          <p:nvPr/>
        </p:nvSpPr>
        <p:spPr>
          <a:xfrm>
            <a:off x="6010359" y="3040262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25F479-2847-409F-A954-FA2B84174B78}"/>
              </a:ext>
            </a:extLst>
          </p:cNvPr>
          <p:cNvSpPr/>
          <p:nvPr/>
        </p:nvSpPr>
        <p:spPr>
          <a:xfrm>
            <a:off x="8156564" y="3040261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C# Client Proxies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E87E4-B831-4F2C-967F-A6A055990325}"/>
              </a:ext>
            </a:extLst>
          </p:cNvPr>
          <p:cNvSpPr/>
          <p:nvPr/>
        </p:nvSpPr>
        <p:spPr>
          <a:xfrm>
            <a:off x="10083605" y="3040260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SignalR</a:t>
            </a:r>
            <a:r>
              <a:rPr lang="en-US" sz="1400" dirty="0">
                <a:solidFill>
                  <a:schemeClr val="tx1"/>
                </a:solidFill>
              </a:rPr>
              <a:t> WebSocket Connection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79E59B-3ADE-48B6-943A-C9C1471D7426}"/>
              </a:ext>
            </a:extLst>
          </p:cNvPr>
          <p:cNvSpPr/>
          <p:nvPr/>
        </p:nvSpPr>
        <p:spPr>
          <a:xfrm>
            <a:off x="5978099" y="4614024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Publishes Events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677416-2A9D-4D21-89F6-CEC6143760CA}"/>
              </a:ext>
            </a:extLst>
          </p:cNvPr>
          <p:cNvSpPr/>
          <p:nvPr/>
        </p:nvSpPr>
        <p:spPr>
          <a:xfrm>
            <a:off x="8101189" y="4614024"/>
            <a:ext cx="1580975" cy="585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ABP Subscribes to the Events</a:t>
            </a:r>
          </a:p>
        </p:txBody>
      </p:sp>
    </p:spTree>
    <p:extLst>
      <p:ext uri="{BB962C8B-B14F-4D97-AF65-F5344CB8AC3E}">
        <p14:creationId xmlns:p14="http://schemas.microsoft.com/office/powerpoint/2010/main" val="28699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/>
      <p:bldP spid="14" grpId="0"/>
      <p:bldP spid="31" grpId="0" animBg="1"/>
      <p:bldP spid="33" grpId="0" animBg="1"/>
      <p:bldP spid="38" grpId="0" animBg="1"/>
      <p:bldP spid="49" grpId="0" animBg="1"/>
      <p:bldP spid="50" grpId="0" animBg="1"/>
      <p:bldP spid="65" grpId="0" animBg="1"/>
      <p:bldP spid="66" grpId="0" animBg="1"/>
      <p:bldP spid="67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6CA12F-BF37-4EB0-8A1F-98B4B526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1" y="764316"/>
            <a:ext cx="9622205" cy="5023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69242-C3E0-49EF-9266-3E14B75AEC4D}"/>
              </a:ext>
            </a:extLst>
          </p:cNvPr>
          <p:cNvSpPr txBox="1"/>
          <p:nvPr/>
        </p:nvSpPr>
        <p:spPr>
          <a:xfrm>
            <a:off x="1071462" y="5896599"/>
            <a:ext cx="9622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https://kommunity.com/volosoft/events/abp-community-talks-4afca9c9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https://www.youtube.com/watch?v=uLu2t5E8T-w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74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About me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EE97A7-AEC0-4D6D-A9BD-12CE8D09A0FE}"/>
              </a:ext>
            </a:extLst>
          </p:cNvPr>
          <p:cNvSpPr txBox="1">
            <a:spLocks/>
          </p:cNvSpPr>
          <p:nvPr/>
        </p:nvSpPr>
        <p:spPr>
          <a:xfrm>
            <a:off x="0" y="784247"/>
            <a:ext cx="12192000" cy="3666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>
                <a:latin typeface="HelveticaNeueLT Std Med Cn" panose="020B0606030502030204" pitchFamily="34" charset="0"/>
              </a:rPr>
              <a:t>Halil İbrahim 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16EC2-203C-4A2A-9F36-5CCD2D08AD5F}"/>
              </a:ext>
            </a:extLst>
          </p:cNvPr>
          <p:cNvSpPr txBox="1">
            <a:spLocks/>
          </p:cNvSpPr>
          <p:nvPr/>
        </p:nvSpPr>
        <p:spPr>
          <a:xfrm>
            <a:off x="1" y="4211760"/>
            <a:ext cx="12191999" cy="154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@hikalkan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@hibrahimkalkan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9AA1E-2A4D-4572-8F1A-D905F575F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8" name="Dikdörtgen 8">
            <a:extLst>
              <a:ext uri="{FF2B5EF4-FFF2-40B4-BE49-F238E27FC236}">
                <a16:creationId xmlns:a16="http://schemas.microsoft.com/office/drawing/2014/main" id="{6022F2B0-C0A8-4113-8FEB-990445554433}"/>
              </a:ext>
            </a:extLst>
          </p:cNvPr>
          <p:cNvSpPr/>
          <p:nvPr/>
        </p:nvSpPr>
        <p:spPr>
          <a:xfrm>
            <a:off x="4054467" y="3138279"/>
            <a:ext cx="204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NeueLT Std Med Cn" panose="020B0606030502030204" pitchFamily="34" charset="0"/>
              </a:rPr>
              <a:t>Co-Founder of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EF7B5-1025-40FF-8066-2333827B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45904-F14D-4E7C-8AC2-0684752E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C400-33E0-4776-A7FF-FB2C4469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30" y="1080463"/>
            <a:ext cx="9604739" cy="4418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D644F-DEEB-4176-837E-BF419F8550D2}"/>
              </a:ext>
            </a:extLst>
          </p:cNvPr>
          <p:cNvSpPr txBox="1"/>
          <p:nvPr/>
        </p:nvSpPr>
        <p:spPr>
          <a:xfrm>
            <a:off x="3047245" y="57775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https://www.amazon.com/gp/product/B097Z2DM8Q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3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382" y="2358648"/>
            <a:ext cx="4043528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 Communication with the ABP Framework</a:t>
            </a:r>
            <a:endParaRPr lang="tr-TR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3994517" y="6128804"/>
            <a:ext cx="4202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www.abp.io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6DD8E-838E-490C-B5A4-0D525C33FA7A}"/>
              </a:ext>
            </a:extLst>
          </p:cNvPr>
          <p:cNvSpPr txBox="1"/>
          <p:nvPr/>
        </p:nvSpPr>
        <p:spPr>
          <a:xfrm>
            <a:off x="7818112" y="4586134"/>
            <a:ext cx="3843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Halil İbrahim KALKAN</a:t>
            </a:r>
            <a:endParaRPr lang="en-US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2BE3A1AB-C842-443A-A381-29C86AC57BA9}"/>
              </a:ext>
            </a:extLst>
          </p:cNvPr>
          <p:cNvSpPr txBox="1">
            <a:spLocks/>
          </p:cNvSpPr>
          <p:nvPr/>
        </p:nvSpPr>
        <p:spPr>
          <a:xfrm>
            <a:off x="977875" y="2153828"/>
            <a:ext cx="6033284" cy="127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  <a:endParaRPr lang="tr-TR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73EA-6FD6-4A3B-87FB-CE0E201157B5}"/>
              </a:ext>
            </a:extLst>
          </p:cNvPr>
          <p:cNvSpPr txBox="1"/>
          <p:nvPr/>
        </p:nvSpPr>
        <p:spPr>
          <a:xfrm>
            <a:off x="7860522" y="5129580"/>
            <a:ext cx="375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Web: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 halilibrahim</a:t>
            </a:r>
            <a:r>
              <a:rPr lang="en-US" dirty="0">
                <a:solidFill>
                  <a:schemeClr val="bg1"/>
                </a:solidFill>
                <a:latin typeface="HelveticaNeueLT Std" panose="020B0604020202020204" pitchFamily="34" charset="0"/>
              </a:rPr>
              <a:t>kalkan.com</a:t>
            </a:r>
            <a:b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Github</a:t>
            </a: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/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hikalkan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Twitter: 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@hibrahimkalkan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ED46F-227A-41E4-9FDB-E162D695ADBA}"/>
              </a:ext>
            </a:extLst>
          </p:cNvPr>
          <p:cNvSpPr txBox="1"/>
          <p:nvPr/>
        </p:nvSpPr>
        <p:spPr>
          <a:xfrm>
            <a:off x="4864205" y="5157559"/>
            <a:ext cx="37589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Web: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 abp.io</a:t>
            </a:r>
            <a:b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Github</a:t>
            </a: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abpframework</a:t>
            </a:r>
            <a:endParaRPr lang="en-US" sz="1800" dirty="0">
              <a:solidFill>
                <a:schemeClr val="bg1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Twitter: </a:t>
            </a:r>
            <a:r>
              <a:rPr lang="en-US" sz="1800" dirty="0">
                <a:solidFill>
                  <a:schemeClr val="bg1"/>
                </a:solidFill>
                <a:latin typeface="HelveticaNeueLT Std" panose="020B0604020202020204" pitchFamily="34" charset="0"/>
              </a:rPr>
              <a:t>@abpframework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F4E45-B53A-475A-ACB2-9DB3496BA921}"/>
              </a:ext>
            </a:extLst>
          </p:cNvPr>
          <p:cNvSpPr txBox="1"/>
          <p:nvPr/>
        </p:nvSpPr>
        <p:spPr>
          <a:xfrm>
            <a:off x="4821796" y="4586134"/>
            <a:ext cx="3843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ABP Framework</a:t>
            </a:r>
            <a:endParaRPr lang="en-US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90618-A603-49F9-979E-9829F0F9CB0F}"/>
              </a:ext>
            </a:extLst>
          </p:cNvPr>
          <p:cNvSpPr txBox="1"/>
          <p:nvPr/>
        </p:nvSpPr>
        <p:spPr>
          <a:xfrm>
            <a:off x="610224" y="3371815"/>
            <a:ext cx="70081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000"/>
                </a:solidFill>
              </a:rPr>
              <a:t>https://github.com/hikalkan/presentations</a:t>
            </a:r>
            <a:br>
              <a:rPr lang="en-US" i="1" dirty="0">
                <a:solidFill>
                  <a:srgbClr val="FFC00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Source code: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rgbClr val="FFC000"/>
                </a:solidFill>
              </a:rPr>
              <a:t>https://github.com/abpframework/eShopOnAbp/tree/ms-comm-demo</a:t>
            </a:r>
          </a:p>
        </p:txBody>
      </p:sp>
    </p:spTree>
    <p:extLst>
      <p:ext uri="{BB962C8B-B14F-4D97-AF65-F5344CB8AC3E}">
        <p14:creationId xmlns:p14="http://schemas.microsoft.com/office/powerpoint/2010/main" val="217132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Content 1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57CB00C2-47D2-43B2-8730-CABBDCD2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ABP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56083-0AC6-4042-A175-E55B60D7CB7E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AFF80-51BB-4B96-94AC-685048E965AA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1D41D-BB47-4B7B-B5D2-4851FB69CE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B03597-8F10-476C-B24A-7906A6B06D1F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72B4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78875-C36D-437C-9A66-2B34C3007F6A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CF863A-74E4-400B-97D5-7D34D56C3D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35E3CD3-80C0-4ED5-A0CF-751BFDF59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860C67-7FA0-4C24-8B47-6838A8BFE0F6}"/>
              </a:ext>
            </a:extLst>
          </p:cNvPr>
          <p:cNvSpPr txBox="1">
            <a:spLocks/>
          </p:cNvSpPr>
          <p:nvPr/>
        </p:nvSpPr>
        <p:spPr>
          <a:xfrm>
            <a:off x="4457701" y="1825624"/>
            <a:ext cx="6896099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41535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C81FD5-963C-4D70-A5E8-801F900B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9" y="945148"/>
            <a:ext cx="10174149" cy="4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C1B8B101-622E-46CE-990D-6DA28C57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architecture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ADBA8-5724-4EC0-82A1-4693A862602C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25C9F-E641-4082-B6A1-A7098740F4C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786B0-CBE4-4946-A4A0-7CF1FB359F89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9A700-F426-4AF5-B8CC-8F47CFFF726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2689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eShopOnAbo</a:t>
            </a:r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project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1028" name="Picture 4" descr="eSopOnAbp Phase 1">
            <a:extLst>
              <a:ext uri="{FF2B5EF4-FFF2-40B4-BE49-F238E27FC236}">
                <a16:creationId xmlns:a16="http://schemas.microsoft.com/office/drawing/2014/main" id="{344006E5-ADA3-48A5-9C63-3E48FFE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82" y="1850767"/>
            <a:ext cx="8042635" cy="43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30DD0-2812-44A9-B1EC-D14FE0C6E467}"/>
              </a:ext>
            </a:extLst>
          </p:cNvPr>
          <p:cNvSpPr txBox="1"/>
          <p:nvPr/>
        </p:nvSpPr>
        <p:spPr>
          <a:xfrm>
            <a:off x="6291470" y="1219170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github.com/abpframework/eShopOnAbp</a:t>
            </a:r>
          </a:p>
        </p:txBody>
      </p:sp>
    </p:spTree>
    <p:extLst>
      <p:ext uri="{BB962C8B-B14F-4D97-AF65-F5344CB8AC3E}">
        <p14:creationId xmlns:p14="http://schemas.microsoft.com/office/powerpoint/2010/main" val="214555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in a monolithic application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CEF5-4371-4EAE-8E6A-12403318990C}"/>
              </a:ext>
            </a:extLst>
          </p:cNvPr>
          <p:cNvSpPr/>
          <p:nvPr/>
        </p:nvSpPr>
        <p:spPr>
          <a:xfrm>
            <a:off x="5237682" y="2302273"/>
            <a:ext cx="4236721" cy="297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Monolithic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2411D-7D95-4CE2-898A-B483D2EF6AC7}"/>
              </a:ext>
            </a:extLst>
          </p:cNvPr>
          <p:cNvSpPr/>
          <p:nvPr/>
        </p:nvSpPr>
        <p:spPr>
          <a:xfrm>
            <a:off x="5325427" y="2717374"/>
            <a:ext cx="1826526" cy="632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E245D-D0C7-4BFA-B375-9F98FFF77A18}"/>
              </a:ext>
            </a:extLst>
          </p:cNvPr>
          <p:cNvSpPr/>
          <p:nvPr/>
        </p:nvSpPr>
        <p:spPr>
          <a:xfrm>
            <a:off x="7562403" y="2717374"/>
            <a:ext cx="1826526" cy="66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570A5-0210-4261-80C9-EE33070AF551}"/>
              </a:ext>
            </a:extLst>
          </p:cNvPr>
          <p:cNvSpPr/>
          <p:nvPr/>
        </p:nvSpPr>
        <p:spPr>
          <a:xfrm>
            <a:off x="5325427" y="3628048"/>
            <a:ext cx="1826526" cy="662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1653B-C68B-4C68-A202-DB1C867FDC16}"/>
              </a:ext>
            </a:extLst>
          </p:cNvPr>
          <p:cNvSpPr/>
          <p:nvPr/>
        </p:nvSpPr>
        <p:spPr>
          <a:xfrm>
            <a:off x="7555044" y="3628048"/>
            <a:ext cx="1826526" cy="662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DEA3D-F5E4-45A9-9AEE-72777BE6AFB1}"/>
              </a:ext>
            </a:extLst>
          </p:cNvPr>
          <p:cNvSpPr/>
          <p:nvPr/>
        </p:nvSpPr>
        <p:spPr>
          <a:xfrm>
            <a:off x="5325427" y="4548289"/>
            <a:ext cx="1826526" cy="62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B0734-03FB-448F-9CF4-14370DDA5B8F}"/>
              </a:ext>
            </a:extLst>
          </p:cNvPr>
          <p:cNvSpPr/>
          <p:nvPr/>
        </p:nvSpPr>
        <p:spPr>
          <a:xfrm>
            <a:off x="7562403" y="4548289"/>
            <a:ext cx="1826526" cy="62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FF029C-3813-48DB-A0F8-63C1BCFAB90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238690" y="3365468"/>
            <a:ext cx="7359" cy="2625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2576A-AC49-4E7C-BA6F-389BB76BA04D}"/>
              </a:ext>
            </a:extLst>
          </p:cNvPr>
          <p:cNvCxnSpPr>
            <a:cxnSpLocks/>
          </p:cNvCxnSpPr>
          <p:nvPr/>
        </p:nvCxnSpPr>
        <p:spPr>
          <a:xfrm flipV="1">
            <a:off x="7099738" y="3402795"/>
            <a:ext cx="455306" cy="2354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D3F15-1AF1-4C36-BF2E-45223C56301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475666" y="4290401"/>
            <a:ext cx="0" cy="2578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2491B94-D601-436B-B577-CC36EB80DECF}"/>
              </a:ext>
            </a:extLst>
          </p:cNvPr>
          <p:cNvSpPr/>
          <p:nvPr/>
        </p:nvSpPr>
        <p:spPr>
          <a:xfrm>
            <a:off x="10075140" y="3379727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BAC225-6FFE-4F0C-A01E-F98E7E913B0D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 flipV="1">
            <a:off x="9474403" y="3785111"/>
            <a:ext cx="600737" cy="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aşlık 1">
            <a:extLst>
              <a:ext uri="{FF2B5EF4-FFF2-40B4-BE49-F238E27FC236}">
                <a16:creationId xmlns:a16="http://schemas.microsoft.com/office/drawing/2014/main" id="{2A258188-1A7B-4949-9844-C448ECCF7762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4192349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Project dependencies / references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Dependency injection &amp; method calls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Domain events (in-process)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in a microservice system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416814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Synchronous communication:</a:t>
            </a:r>
            <a:b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</a:b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Service-to-service API calls (REST,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gRPC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GraphQL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etc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Asynchronous communication: Distributed events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Challenges: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Network delays / service downs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Bottlenecks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Logging / tracing</a:t>
            </a:r>
            <a:endParaRPr lang="tr-TR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7052-053E-49CD-A63A-A98B2490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67" y="1952625"/>
            <a:ext cx="5585756" cy="3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Synchronous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3E697-206D-4684-A64A-B623DC0503D9}"/>
              </a:ext>
            </a:extLst>
          </p:cNvPr>
          <p:cNvSpPr txBox="1"/>
          <p:nvPr/>
        </p:nvSpPr>
        <p:spPr>
          <a:xfrm>
            <a:off x="3309498" y="3888509"/>
            <a:ext cx="19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auth token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43242-566B-4050-A547-67F6F0987BCE}"/>
              </a:ext>
            </a:extLst>
          </p:cNvPr>
          <p:cNvSpPr/>
          <p:nvPr/>
        </p:nvSpPr>
        <p:spPr>
          <a:xfrm>
            <a:off x="489527" y="2346038"/>
            <a:ext cx="4645891" cy="245687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EFCFE-6A8A-4D4C-B8BA-88087B32170D}"/>
              </a:ext>
            </a:extLst>
          </p:cNvPr>
          <p:cNvSpPr/>
          <p:nvPr/>
        </p:nvSpPr>
        <p:spPr>
          <a:xfrm>
            <a:off x="5894530" y="2328309"/>
            <a:ext cx="5828145" cy="31212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E9D9F-849F-4FC7-9685-0D98DB6569CB}"/>
              </a:ext>
            </a:extLst>
          </p:cNvPr>
          <p:cNvSpPr/>
          <p:nvPr/>
        </p:nvSpPr>
        <p:spPr>
          <a:xfrm>
            <a:off x="2500745" y="2463546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C370E-D4EB-4751-A897-53D5BEDD79C5}"/>
              </a:ext>
            </a:extLst>
          </p:cNvPr>
          <p:cNvSpPr/>
          <p:nvPr/>
        </p:nvSpPr>
        <p:spPr>
          <a:xfrm>
            <a:off x="2500745" y="3271982"/>
            <a:ext cx="2521528" cy="607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ProductAppService</a:t>
            </a:r>
            <a:b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Client Proxy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1D09E-EB9C-4B77-A1BC-77EF69ED44DE}"/>
              </a:ext>
            </a:extLst>
          </p:cNvPr>
          <p:cNvSpPr/>
          <p:nvPr/>
        </p:nvSpPr>
        <p:spPr>
          <a:xfrm>
            <a:off x="2500744" y="4282429"/>
            <a:ext cx="2521528" cy="40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IAuthenticator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0F4BBD-EE95-472B-8E67-A9506151999F}"/>
              </a:ext>
            </a:extLst>
          </p:cNvPr>
          <p:cNvSpPr/>
          <p:nvPr/>
        </p:nvSpPr>
        <p:spPr>
          <a:xfrm>
            <a:off x="489527" y="5379828"/>
            <a:ext cx="4645891" cy="863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36018-0641-495A-AB38-6046C3C1DB0F}"/>
              </a:ext>
            </a:extLst>
          </p:cNvPr>
          <p:cNvSpPr/>
          <p:nvPr/>
        </p:nvSpPr>
        <p:spPr>
          <a:xfrm>
            <a:off x="6028458" y="2477748"/>
            <a:ext cx="3131445" cy="40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ProductController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(auto)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D25847-0117-4619-BAF7-BBCBAA693A96}"/>
              </a:ext>
            </a:extLst>
          </p:cNvPr>
          <p:cNvSpPr/>
          <p:nvPr/>
        </p:nvSpPr>
        <p:spPr>
          <a:xfrm>
            <a:off x="6028458" y="3215940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E83F6-C44F-433F-BD4D-D4827DAA83D0}"/>
              </a:ext>
            </a:extLst>
          </p:cNvPr>
          <p:cNvSpPr/>
          <p:nvPr/>
        </p:nvSpPr>
        <p:spPr>
          <a:xfrm>
            <a:off x="6028458" y="3954196"/>
            <a:ext cx="2521528" cy="6072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ProductAppService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(Real Implementation)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7178B-CC53-4315-9B14-6159FEBE87AA}"/>
              </a:ext>
            </a:extLst>
          </p:cNvPr>
          <p:cNvSpPr/>
          <p:nvPr/>
        </p:nvSpPr>
        <p:spPr>
          <a:xfrm>
            <a:off x="9083387" y="4054641"/>
            <a:ext cx="2521528" cy="406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IProductRepository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95EAC9-3082-4833-9AA1-212E016102DD}"/>
              </a:ext>
            </a:extLst>
          </p:cNvPr>
          <p:cNvSpPr/>
          <p:nvPr/>
        </p:nvSpPr>
        <p:spPr>
          <a:xfrm>
            <a:off x="9443605" y="4830373"/>
            <a:ext cx="1801091" cy="5295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B4D02-A339-43B2-8D62-D937D0A529AF}"/>
              </a:ext>
            </a:extLst>
          </p:cNvPr>
          <p:cNvSpPr/>
          <p:nvPr/>
        </p:nvSpPr>
        <p:spPr>
          <a:xfrm>
            <a:off x="589972" y="2463546"/>
            <a:ext cx="1517074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BasketService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11A27-6BBC-4B37-B376-5DFA54E5A7BB}"/>
              </a:ext>
            </a:extLst>
          </p:cNvPr>
          <p:cNvSpPr txBox="1"/>
          <p:nvPr/>
        </p:nvSpPr>
        <p:spPr>
          <a:xfrm>
            <a:off x="489527" y="195838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NeueLT Std Med Cn" panose="020B0606030502030204" pitchFamily="34" charset="0"/>
              </a:rPr>
              <a:t>Basket 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974B8-7572-4FEB-A922-E60C85FCF045}"/>
              </a:ext>
            </a:extLst>
          </p:cNvPr>
          <p:cNvSpPr txBox="1"/>
          <p:nvPr/>
        </p:nvSpPr>
        <p:spPr>
          <a:xfrm>
            <a:off x="5894530" y="19589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NeueLT Std Med Cn" panose="020B0606030502030204" pitchFamily="34" charset="0"/>
              </a:rPr>
              <a:t>Catalog Microservice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1D8F91-C7AC-4F22-B592-CAE7F630EB5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2107046" y="2666746"/>
            <a:ext cx="3936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ECED8-C5BB-4E8E-8A03-0CBB9021BCF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761509" y="2869946"/>
            <a:ext cx="0" cy="402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5AF36C-48CE-458A-B1FB-FD8400C281E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761508" y="3879273"/>
            <a:ext cx="1" cy="403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704E34-0A4D-4BA0-BEF6-750C9C98F66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022273" y="2680948"/>
            <a:ext cx="1006185" cy="89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8D09CA-CDD9-4ACB-BD89-7641B1F189B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89222" y="2900237"/>
            <a:ext cx="0" cy="315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08348C-8943-4A80-B8EA-74454F847392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7289222" y="3622340"/>
            <a:ext cx="0" cy="331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BE5A3-DF92-414C-B38C-DB234D4058B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49986" y="4257841"/>
            <a:ext cx="5334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C04711-9CAC-4F44-B6DF-89E549261F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344151" y="4461041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3859-68BE-4F09-B133-23BAE55A17BC}"/>
              </a:ext>
            </a:extLst>
          </p:cNvPr>
          <p:cNvCxnSpPr>
            <a:stCxn id="10" idx="2"/>
          </p:cNvCxnSpPr>
          <p:nvPr/>
        </p:nvCxnSpPr>
        <p:spPr>
          <a:xfrm>
            <a:off x="3761508" y="4688829"/>
            <a:ext cx="0" cy="690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B51372-9C01-42CB-9819-6DB14DD4BF20}"/>
              </a:ext>
            </a:extLst>
          </p:cNvPr>
          <p:cNvSpPr txBox="1"/>
          <p:nvPr/>
        </p:nvSpPr>
        <p:spPr>
          <a:xfrm>
            <a:off x="3711284" y="4885727"/>
            <a:ext cx="9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OAuth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1D56A7-541E-499C-B077-100972824CF8}"/>
              </a:ext>
            </a:extLst>
          </p:cNvPr>
          <p:cNvSpPr txBox="1"/>
          <p:nvPr/>
        </p:nvSpPr>
        <p:spPr>
          <a:xfrm>
            <a:off x="5156606" y="3504708"/>
            <a:ext cx="7135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</a:t>
            </a:r>
          </a:p>
          <a:p>
            <a:r>
              <a:rPr lang="en-US" sz="1600" dirty="0"/>
              <a:t>(retry)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BEBCFB-063C-44DF-B04A-2F9413C070B9}"/>
              </a:ext>
            </a:extLst>
          </p:cNvPr>
          <p:cNvSpPr/>
          <p:nvPr/>
        </p:nvSpPr>
        <p:spPr>
          <a:xfrm>
            <a:off x="589972" y="3812485"/>
            <a:ext cx="1517074" cy="870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Http Context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access_token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DF066-BDDB-4EC3-9AD9-B722A37616EC}"/>
              </a:ext>
            </a:extLst>
          </p:cNvPr>
          <p:cNvCxnSpPr>
            <a:stCxn id="10" idx="1"/>
          </p:cNvCxnSpPr>
          <p:nvPr/>
        </p:nvCxnSpPr>
        <p:spPr>
          <a:xfrm flipH="1">
            <a:off x="2107046" y="4485629"/>
            <a:ext cx="3936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836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HelveticaNeueLT Std</vt:lpstr>
      <vt:lpstr>HelveticaNeueLT Std Med Cn</vt:lpstr>
      <vt:lpstr>Open Sans</vt:lpstr>
      <vt:lpstr>Segoe UI Semibold</vt:lpstr>
      <vt:lpstr>Wingdings</vt:lpstr>
      <vt:lpstr>Office Teması</vt:lpstr>
      <vt:lpstr>Microservice Communication with the ABP Framework</vt:lpstr>
      <vt:lpstr>About me</vt:lpstr>
      <vt:lpstr>What is the ABP Framework?</vt:lpstr>
      <vt:lpstr>PowerPoint Presentation</vt:lpstr>
      <vt:lpstr>The architecture</vt:lpstr>
      <vt:lpstr>eShopOnAbo project</vt:lpstr>
      <vt:lpstr>Communication in a monolithic application</vt:lpstr>
      <vt:lpstr>Communication in a microservice system</vt:lpstr>
      <vt:lpstr>Synchronous communication</vt:lpstr>
      <vt:lpstr>Asynchronous communication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Distributed events with ABP v5.0</vt:lpstr>
      <vt:lpstr>DEMO</vt:lpstr>
      <vt:lpstr>How it works: Add product to basket</vt:lpstr>
      <vt:lpstr>How it works: Product -&gt; Basket update</vt:lpstr>
      <vt:lpstr>PowerPoint Presentation</vt:lpstr>
      <vt:lpstr>PowerPoint Presentation</vt:lpstr>
      <vt:lpstr>Microservice Communication with the ABP Framework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96</cp:revision>
  <dcterms:created xsi:type="dcterms:W3CDTF">2021-09-27T14:07:26Z</dcterms:created>
  <dcterms:modified xsi:type="dcterms:W3CDTF">2021-12-11T07:12:26Z</dcterms:modified>
</cp:coreProperties>
</file>