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1" r:id="rId4"/>
    <p:sldId id="260" r:id="rId5"/>
    <p:sldId id="268" r:id="rId6"/>
    <p:sldId id="269" r:id="rId7"/>
    <p:sldId id="272" r:id="rId8"/>
    <p:sldId id="273" r:id="rId9"/>
    <p:sldId id="276" r:id="rId10"/>
    <p:sldId id="274" r:id="rId11"/>
    <p:sldId id="275" r:id="rId12"/>
    <p:sldId id="267" r:id="rId13"/>
    <p:sldId id="266" r:id="rId14"/>
    <p:sldId id="261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18-Aug-18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644"/>
            <a:ext cx="9144000" cy="61898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Halil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İbrahim KALKAN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55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Business Module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implements some business functionalities.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schema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Application/business code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API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 Pages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Infrastructure Module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provides some common infrastructure services. Examples;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Authorization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Audit logging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Caching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Email sending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 modules (EF Core, MongoDB… etc.)</a:t>
            </a:r>
          </a:p>
        </p:txBody>
      </p:sp>
    </p:spTree>
    <p:extLst>
      <p:ext uri="{BB962C8B-B14F-4D97-AF65-F5344CB8AC3E}">
        <p14:creationId xmlns:p14="http://schemas.microsoft.com/office/powerpoint/2010/main" val="11103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85FDCD-746F-4F0E-8A2D-C82A599F7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7" y="1179079"/>
            <a:ext cx="5999788" cy="44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Mia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Dolor Sit </a:t>
            </a:r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962727" y="3091873"/>
            <a:ext cx="8266546" cy="202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547922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58EF8C-3DAD-4FC9-9B38-D069D41E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4068623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numCol="1"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 numCol="1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1093211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4C2F35F-4153-4064-9360-4B8B6B0FE40B}"/>
              </a:ext>
            </a:extLst>
          </p:cNvPr>
          <p:cNvSpPr txBox="1">
            <a:spLocks/>
          </p:cNvSpPr>
          <p:nvPr/>
        </p:nvSpPr>
        <p:spPr>
          <a:xfrm>
            <a:off x="6208496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application complexity by creating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separately developed, well-integrated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reuse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Use same module by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Lack of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communication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Complexity of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needs to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 directly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injects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use other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layer can only depend on the layers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 layer supports other layers by implementing abstractions via Vendors.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5A514-A12F-4F2C-9C04-41192C9E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" y="1382810"/>
            <a:ext cx="6795090" cy="4990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D2E92F-3A3D-4B96-B121-92327AFB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50" y="409489"/>
            <a:ext cx="3822490" cy="49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96215" y="361199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functionalities are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into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module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project/DLL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Still deployed as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 unit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Modules become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microservice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communication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Messaging…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microservice is separately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deployed, updated, versioned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045" y="2959688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6013545" y="2959686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5736452" y="3070521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5595597" y="2976625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763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886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Halil İbrahim KALKAN</vt:lpstr>
      <vt:lpstr>Modular Architecture Goals</vt:lpstr>
      <vt:lpstr>Modular Architecture Problems</vt:lpstr>
      <vt:lpstr>Monolithic Application</vt:lpstr>
      <vt:lpstr>Monolithic Application Layered Architecture</vt:lpstr>
      <vt:lpstr>PowerPoint Presentation</vt:lpstr>
      <vt:lpstr>Monolithic Application Modular Architecture</vt:lpstr>
      <vt:lpstr>Microservices Architecture</vt:lpstr>
      <vt:lpstr>What is a Module?</vt:lpstr>
      <vt:lpstr>What is a Module?</vt:lpstr>
      <vt:lpstr>What is a Module?</vt:lpstr>
      <vt:lpstr>What is a Modular Application</vt:lpstr>
      <vt:lpstr>Lorem Ipsum Mia Dolor Sit Amet</vt:lpstr>
      <vt:lpstr>What is a Modular Application</vt:lpstr>
      <vt:lpstr>What is a Modular Application</vt:lpstr>
      <vt:lpstr>What is a Modular Application</vt:lpstr>
      <vt:lpstr>What is a Modular Application</vt:lpstr>
      <vt:lpstr>What is a Modular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33</cp:revision>
  <dcterms:created xsi:type="dcterms:W3CDTF">2018-08-16T07:55:06Z</dcterms:created>
  <dcterms:modified xsi:type="dcterms:W3CDTF">2018-08-18T15:32:21Z</dcterms:modified>
</cp:coreProperties>
</file>