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2023.4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en-US" sz="28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9588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0227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9105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8738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2256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4539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8168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Euclid Circular B</vt:lpstr>
      <vt:lpstr>Office Theme</vt:lpstr>
      <vt:lpstr>ABP Community Talks 2023.4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8</cp:revision>
  <dcterms:created xsi:type="dcterms:W3CDTF">2022-02-27T10:42:11Z</dcterms:created>
  <dcterms:modified xsi:type="dcterms:W3CDTF">2023-05-28T07:28:44Z</dcterms:modified>
</cp:coreProperties>
</file>