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docs.abp.io/en/abp/7.2/UI/Blazor/Navigation-Men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7.2/UI/Angular/Modifying-the-Menu" TargetMode="External"/><Relationship Id="rId5" Type="http://schemas.openxmlformats.org/officeDocument/2006/relationships/hyperlink" Target="https://docs.abp.io/en/abp/7.2/UI/AspNetCore/Navigation-Menu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3120538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4204845"/>
            <a:ext cx="603316" cy="603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3120538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4204845"/>
            <a:ext cx="603316" cy="6033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E728C7-EA99-E132-2304-E1FEB382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2123091"/>
            <a:ext cx="4381169" cy="615715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C768944-3034-611F-5108-5AFEC8B4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3" y="2125039"/>
            <a:ext cx="4534293" cy="613767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6" y="1855820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32D0-29E8-80E7-420C-9CECAA5F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7" y="3865524"/>
            <a:ext cx="8736832" cy="251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MVC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https://docs.abp.io/en/abp/7.2/UI/AspNetCore/Navigation-Menu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tr-TR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Angular UI</a:t>
            </a:r>
            <a:b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https://docs.abp.io/en/abp/7.2/UI/Angular/Modifying-the-Menu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Blazor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https://docs.abp.io/en/abp/7.2/UI/Blazor/Navigation-Menu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tr-TR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Delegation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Delegation</vt:lpstr>
      <vt:lpstr>ABP Commercial Suite: Show Properties on Create / Update /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23</cp:revision>
  <dcterms:created xsi:type="dcterms:W3CDTF">2022-02-27T10:42:11Z</dcterms:created>
  <dcterms:modified xsi:type="dcterms:W3CDTF">2023-04-18T12:59:56Z</dcterms:modified>
</cp:coreProperties>
</file>