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0" r:id="rId4"/>
    <p:sldId id="281" r:id="rId5"/>
    <p:sldId id="282" r:id="rId6"/>
    <p:sldId id="283" r:id="rId7"/>
    <p:sldId id="287" r:id="rId8"/>
    <p:sldId id="286" r:id="rId9"/>
    <p:sldId id="284" r:id="rId10"/>
    <p:sldId id="288" r:id="rId11"/>
    <p:sldId id="270" r:id="rId12"/>
    <p:sldId id="299" r:id="rId13"/>
    <p:sldId id="260" r:id="rId14"/>
    <p:sldId id="261" r:id="rId15"/>
    <p:sldId id="289" r:id="rId16"/>
    <p:sldId id="290" r:id="rId17"/>
    <p:sldId id="292" r:id="rId18"/>
    <p:sldId id="294" r:id="rId19"/>
    <p:sldId id="309" r:id="rId20"/>
    <p:sldId id="311" r:id="rId21"/>
    <p:sldId id="310" r:id="rId22"/>
    <p:sldId id="295" r:id="rId23"/>
    <p:sldId id="312" r:id="rId24"/>
    <p:sldId id="313" r:id="rId25"/>
    <p:sldId id="304" r:id="rId26"/>
    <p:sldId id="315" r:id="rId27"/>
    <p:sldId id="305" r:id="rId28"/>
    <p:sldId id="316" r:id="rId29"/>
    <p:sldId id="317" r:id="rId30"/>
    <p:sldId id="318" r:id="rId31"/>
    <p:sldId id="319" r:id="rId32"/>
    <p:sldId id="320" r:id="rId33"/>
    <p:sldId id="321" r:id="rId34"/>
    <p:sldId id="323" r:id="rId35"/>
    <p:sldId id="325" r:id="rId36"/>
    <p:sldId id="326" r:id="rId37"/>
    <p:sldId id="333" r:id="rId38"/>
    <p:sldId id="327" r:id="rId39"/>
    <p:sldId id="334" r:id="rId40"/>
    <p:sldId id="328" r:id="rId41"/>
    <p:sldId id="335" r:id="rId42"/>
    <p:sldId id="329" r:id="rId43"/>
    <p:sldId id="343" r:id="rId44"/>
    <p:sldId id="336" r:id="rId45"/>
    <p:sldId id="271" r:id="rId46"/>
    <p:sldId id="339" r:id="rId47"/>
    <p:sldId id="344" r:id="rId48"/>
    <p:sldId id="351" r:id="rId49"/>
    <p:sldId id="352" r:id="rId50"/>
    <p:sldId id="353" r:id="rId51"/>
    <p:sldId id="346" r:id="rId52"/>
    <p:sldId id="347" r:id="rId53"/>
    <p:sldId id="348" r:id="rId54"/>
    <p:sldId id="349" r:id="rId55"/>
    <p:sldId id="350" r:id="rId56"/>
    <p:sldId id="354" r:id="rId57"/>
    <p:sldId id="355" r:id="rId58"/>
    <p:sldId id="357" r:id="rId59"/>
    <p:sldId id="361" r:id="rId60"/>
    <p:sldId id="35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613D-1A48-4B34-8D16-62AD893D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" y="2163745"/>
            <a:ext cx="4564833" cy="33544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484B11-DAD8-4B2E-9F5D-33F30B671C7B}"/>
              </a:ext>
            </a:extLst>
          </p:cNvPr>
          <p:cNvSpPr/>
          <p:nvPr/>
        </p:nvSpPr>
        <p:spPr>
          <a:xfrm>
            <a:off x="6603723" y="216501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4D529-536C-4037-A4AC-DC1B84D180B4}"/>
              </a:ext>
            </a:extLst>
          </p:cNvPr>
          <p:cNvSpPr/>
          <p:nvPr/>
        </p:nvSpPr>
        <p:spPr>
          <a:xfrm>
            <a:off x="8478878" y="216374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887B18-DB54-4FBA-A14A-88C12829D1AA}"/>
              </a:ext>
            </a:extLst>
          </p:cNvPr>
          <p:cNvSpPr/>
          <p:nvPr/>
        </p:nvSpPr>
        <p:spPr>
          <a:xfrm>
            <a:off x="10303233" y="2163745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3C81BD-F734-48F1-8909-DBD612409E58}"/>
              </a:ext>
            </a:extLst>
          </p:cNvPr>
          <p:cNvSpPr/>
          <p:nvPr/>
        </p:nvSpPr>
        <p:spPr>
          <a:xfrm>
            <a:off x="6475453" y="2978450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8CFE4E-0F8A-4015-8829-0A9B200D19D9}"/>
              </a:ext>
            </a:extLst>
          </p:cNvPr>
          <p:cNvSpPr/>
          <p:nvPr/>
        </p:nvSpPr>
        <p:spPr>
          <a:xfrm>
            <a:off x="8477608" y="2978450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DE30A-F70E-409D-9F5F-A2F650931AAF}"/>
              </a:ext>
            </a:extLst>
          </p:cNvPr>
          <p:cNvSpPr/>
          <p:nvPr/>
        </p:nvSpPr>
        <p:spPr>
          <a:xfrm>
            <a:off x="7453988" y="383062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E31B97-F3F2-4492-84FD-719FBBBDC33D}"/>
              </a:ext>
            </a:extLst>
          </p:cNvPr>
          <p:cNvSpPr/>
          <p:nvPr/>
        </p:nvSpPr>
        <p:spPr>
          <a:xfrm>
            <a:off x="5811878" y="383570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6FDBDC-EB45-4E7C-8808-25E7A9F96958}"/>
              </a:ext>
            </a:extLst>
          </p:cNvPr>
          <p:cNvSpPr/>
          <p:nvPr/>
        </p:nvSpPr>
        <p:spPr>
          <a:xfrm>
            <a:off x="7455258" y="4573570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7D01-E723-4470-9AF2-E9F8B2DB37F9}"/>
              </a:ext>
            </a:extLst>
          </p:cNvPr>
          <p:cNvCxnSpPr/>
          <p:nvPr/>
        </p:nvCxnSpPr>
        <p:spPr>
          <a:xfrm flipH="1" flipV="1">
            <a:off x="9736178" y="2313605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4E9BB-A1C0-42A3-919C-5401BA873064}"/>
              </a:ext>
            </a:extLst>
          </p:cNvPr>
          <p:cNvCxnSpPr/>
          <p:nvPr/>
        </p:nvCxnSpPr>
        <p:spPr>
          <a:xfrm flipH="1">
            <a:off x="7861023" y="2313605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717943-C209-482D-B325-EED19C631BC8}"/>
              </a:ext>
            </a:extLst>
          </p:cNvPr>
          <p:cNvCxnSpPr/>
          <p:nvPr/>
        </p:nvCxnSpPr>
        <p:spPr>
          <a:xfrm flipV="1">
            <a:off x="7229833" y="2464735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E0ADC6-83AE-4DCF-B10A-5B9DEDCC7F91}"/>
              </a:ext>
            </a:extLst>
          </p:cNvPr>
          <p:cNvCxnSpPr/>
          <p:nvPr/>
        </p:nvCxnSpPr>
        <p:spPr>
          <a:xfrm flipH="1" flipV="1">
            <a:off x="7984848" y="3128310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43BE4-5A4F-4B4E-9692-FE4ABE666853}"/>
              </a:ext>
            </a:extLst>
          </p:cNvPr>
          <p:cNvCxnSpPr/>
          <p:nvPr/>
        </p:nvCxnSpPr>
        <p:spPr>
          <a:xfrm flipV="1">
            <a:off x="9106258" y="2463465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0248EB-3277-41F9-965A-B3499C995EB4}"/>
              </a:ext>
            </a:extLst>
          </p:cNvPr>
          <p:cNvCxnSpPr/>
          <p:nvPr/>
        </p:nvCxnSpPr>
        <p:spPr>
          <a:xfrm flipH="1" flipV="1">
            <a:off x="7670523" y="3269915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F39CF-7626-40C3-AA01-BBA96CB39028}"/>
              </a:ext>
            </a:extLst>
          </p:cNvPr>
          <p:cNvCxnSpPr/>
          <p:nvPr/>
        </p:nvCxnSpPr>
        <p:spPr>
          <a:xfrm flipV="1">
            <a:off x="6440528" y="3278170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053E3-D059-4A9B-A5A0-28319811A359}"/>
              </a:ext>
            </a:extLst>
          </p:cNvPr>
          <p:cNvCxnSpPr/>
          <p:nvPr/>
        </p:nvCxnSpPr>
        <p:spPr>
          <a:xfrm flipH="1" flipV="1">
            <a:off x="8082638" y="4130340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3427791" y="214091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5302946" y="213964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7127301" y="213964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3299521" y="295434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5301676" y="295434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4278056" y="380651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2635946" y="38115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4279326" y="454946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6560246" y="228950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4685091" y="228950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4053901" y="244063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4808916" y="310420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5930326" y="243936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4494591" y="324581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3264596" y="325406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4906706" y="410623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as a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7484C-4C75-4D61-8CD8-FADF6B84551F}"/>
              </a:ext>
            </a:extLst>
          </p:cNvPr>
          <p:cNvSpPr/>
          <p:nvPr/>
        </p:nvSpPr>
        <p:spPr>
          <a:xfrm>
            <a:off x="7126666" y="3806519"/>
            <a:ext cx="2234151" cy="1042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Monolith Hosting</a:t>
            </a: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9D94D93-8017-4268-8E7A-EA9A7D2740FC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5536626" y="4548832"/>
            <a:ext cx="1590040" cy="150495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208B735-26DF-41F5-9178-0E2CA2646747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5930326" y="3254068"/>
            <a:ext cx="1196340" cy="852170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F78DFC2-FC91-450C-B355-6407486805B5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rot="16200000" flipV="1">
            <a:off x="7316269" y="2879045"/>
            <a:ext cx="1367156" cy="487791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5171343" y="257569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7046498" y="257442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8870853" y="257442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5043073" y="338912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7045228" y="338912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6021608" y="42412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4379498" y="424637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6022878" y="498424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8303798" y="272428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6428643" y="272428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5797453" y="287541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6552468" y="353898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7673878" y="287414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6238143" y="368059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5008148" y="368884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6650258" y="454101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in different applications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5F79C-4857-4771-981F-7604D97E9D19}"/>
              </a:ext>
            </a:extLst>
          </p:cNvPr>
          <p:cNvSpPr/>
          <p:nvPr/>
        </p:nvSpPr>
        <p:spPr>
          <a:xfrm>
            <a:off x="2145347" y="5039339"/>
            <a:ext cx="2234151" cy="1042670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UI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346F9-6769-4E32-A25A-F1B4CC78F136}"/>
              </a:ext>
            </a:extLst>
          </p:cNvPr>
          <p:cNvSpPr/>
          <p:nvPr/>
        </p:nvSpPr>
        <p:spPr>
          <a:xfrm>
            <a:off x="8587008" y="4240980"/>
            <a:ext cx="2234151" cy="10426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Service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21AD5E2-7EDA-4FFF-974B-AD8396762359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3499410" y="4159252"/>
            <a:ext cx="643101" cy="1117075"/>
          </a:xfrm>
          <a:prstGeom prst="curvedConnector2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22F118-8B7C-4D1D-A733-A9414EB87CBC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 flipV="1">
            <a:off x="4379498" y="5134108"/>
            <a:ext cx="1643380" cy="426566"/>
          </a:xfrm>
          <a:prstGeom prst="curvedConnector3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8087D68-608C-4193-BE59-A286828A8456}"/>
              </a:ext>
            </a:extLst>
          </p:cNvPr>
          <p:cNvCxnSpPr>
            <a:stCxn id="28" idx="1"/>
            <a:endCxn id="11" idx="3"/>
          </p:cNvCxnSpPr>
          <p:nvPr/>
        </p:nvCxnSpPr>
        <p:spPr>
          <a:xfrm rot="10800000">
            <a:off x="7278908" y="4391159"/>
            <a:ext cx="1308100" cy="371157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63FD246-456A-4A79-81D6-328C795EF294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7673878" y="3688849"/>
            <a:ext cx="911860" cy="710493"/>
          </a:xfrm>
          <a:prstGeom prst="curvedConnector2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7F73B01-F707-44C3-8B8B-D1EB426F88EB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rot="16200000" flipV="1">
            <a:off x="8918376" y="3455271"/>
            <a:ext cx="1366837" cy="204581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53F41F-E1ED-49CB-AB7B-7E4D52045D1F}"/>
              </a:ext>
            </a:extLst>
          </p:cNvPr>
          <p:cNvCxnSpPr>
            <a:endCxn id="28" idx="2"/>
          </p:cNvCxnSpPr>
          <p:nvPr/>
        </p:nvCxnSpPr>
        <p:spPr>
          <a:xfrm flipV="1">
            <a:off x="4379498" y="5283650"/>
            <a:ext cx="5324586" cy="552689"/>
          </a:xfrm>
          <a:prstGeom prst="bentConnector2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5FB025-D0C5-4374-9643-73418958F295}"/>
              </a:ext>
            </a:extLst>
          </p:cNvPr>
          <p:cNvSpPr txBox="1"/>
          <p:nvPr/>
        </p:nvSpPr>
        <p:spPr>
          <a:xfrm>
            <a:off x="6295625" y="5870975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API calls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98CF-0B73-43EB-B91B-73784EB7C25E}"/>
              </a:ext>
            </a:extLst>
          </p:cNvPr>
          <p:cNvSpPr/>
          <p:nvPr/>
        </p:nvSpPr>
        <p:spPr>
          <a:xfrm>
            <a:off x="838200" y="3034218"/>
            <a:ext cx="2234151" cy="10426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Client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BC6903B-FF4B-49CE-B33B-75EE2E851B0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72351" y="3555553"/>
            <a:ext cx="1284922" cy="691943"/>
          </a:xfrm>
          <a:prstGeom prst="curved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4309C6-8092-40D3-B7CC-69D4643E54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6411" y="627761"/>
            <a:ext cx="1204754" cy="8107023"/>
          </a:xfrm>
          <a:prstGeom prst="bentConnector3">
            <a:avLst>
              <a:gd name="adj1" fmla="val 184702"/>
            </a:avLst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575FA-53F7-4C38-A2D8-0153A690C37A}"/>
              </a:ext>
            </a:extLst>
          </p:cNvPr>
          <p:cNvSpPr/>
          <p:nvPr/>
        </p:nvSpPr>
        <p:spPr>
          <a:xfrm>
            <a:off x="8587008" y="788803"/>
            <a:ext cx="2234151" cy="1042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Background Service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92C66A3-B7C9-4517-A209-A1149ABE9135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rot="5400000">
            <a:off x="9230319" y="2100658"/>
            <a:ext cx="742950" cy="204581"/>
          </a:xfrm>
          <a:prstGeom prst="curvedConnector3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A8E3AF0-5F1F-4A40-AC64-4F7BEDA50D35}"/>
              </a:ext>
            </a:extLst>
          </p:cNvPr>
          <p:cNvCxnSpPr>
            <a:stCxn id="39" idx="1"/>
            <a:endCxn id="7" idx="0"/>
          </p:cNvCxnSpPr>
          <p:nvPr/>
        </p:nvCxnSpPr>
        <p:spPr>
          <a:xfrm rot="10800000" flipV="1">
            <a:off x="7675148" y="1310137"/>
            <a:ext cx="911860" cy="1264285"/>
          </a:xfrm>
          <a:prstGeom prst="curvedConnector2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4" grpId="0"/>
      <p:bldP spid="29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ization of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provides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for all entities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(internal application 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1"/>
            <a:ext cx="10866120" cy="251936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hosting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  <a:p>
            <a:r>
              <a:rPr lang="en-US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hosting application uses the </a:t>
            </a:r>
            <a:r>
              <a:rPr lang="en-US" b="1" i="1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Customers.HttpApi.Client</a:t>
            </a:r>
            <a:r>
              <a:rPr lang="en-US" b="1" i="1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B8700-B6CB-4943-8B03-60BDC67A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690688"/>
            <a:ext cx="30670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961A2-9429-4D86-80BE-D8B5F217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3270305" y="2162755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677339" y="2162755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977B2-342B-4414-9413-7C59FC51E989}"/>
              </a:ext>
            </a:extLst>
          </p:cNvPr>
          <p:cNvCxnSpPr/>
          <p:nvPr/>
        </p:nvCxnSpPr>
        <p:spPr>
          <a:xfrm flipH="1">
            <a:off x="7820408" y="3248216"/>
            <a:ext cx="4707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TOGETHER</a:t>
            </a: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</a:t>
            </a:r>
            <a:r>
              <a:rPr lang="tr-TR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zation of</a:t>
            </a: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the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43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58DF49D-8EBE-470E-8B68-5189C246573E}"/>
              </a:ext>
            </a:extLst>
          </p:cNvPr>
          <p:cNvSpPr/>
          <p:nvPr/>
        </p:nvSpPr>
        <p:spPr>
          <a:xfrm>
            <a:off x="751229" y="2953432"/>
            <a:ext cx="4275934" cy="24055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 layer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8B46-EF87-4416-8DD8-76581E27E549}"/>
              </a:ext>
            </a:extLst>
          </p:cNvPr>
          <p:cNvSpPr/>
          <p:nvPr/>
        </p:nvSpPr>
        <p:spPr>
          <a:xfrm>
            <a:off x="4025793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7328F-D978-401A-B4BC-F30247644641}"/>
              </a:ext>
            </a:extLst>
          </p:cNvPr>
          <p:cNvSpPr/>
          <p:nvPr/>
        </p:nvSpPr>
        <p:spPr>
          <a:xfrm>
            <a:off x="4101208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8C6A6-64AE-4FAA-A28D-3246A94B14D2}"/>
              </a:ext>
            </a:extLst>
          </p:cNvPr>
          <p:cNvSpPr/>
          <p:nvPr/>
        </p:nvSpPr>
        <p:spPr>
          <a:xfrm>
            <a:off x="4101208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F8EF8-84FB-4A04-A6A5-1B3C8DF0ABC5}"/>
              </a:ext>
            </a:extLst>
          </p:cNvPr>
          <p:cNvSpPr/>
          <p:nvPr/>
        </p:nvSpPr>
        <p:spPr>
          <a:xfrm>
            <a:off x="4101208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BF9B5-7C72-4E35-8B8F-A30A71ECB9C6}"/>
              </a:ext>
            </a:extLst>
          </p:cNvPr>
          <p:cNvSpPr/>
          <p:nvPr/>
        </p:nvSpPr>
        <p:spPr>
          <a:xfrm>
            <a:off x="4101208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61535-C12A-4F9C-B5F5-476934B29ED2}"/>
              </a:ext>
            </a:extLst>
          </p:cNvPr>
          <p:cNvSpPr txBox="1"/>
          <p:nvPr/>
        </p:nvSpPr>
        <p:spPr>
          <a:xfrm>
            <a:off x="4048846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626A8-5D86-48CD-BC24-F318E1DA778A}"/>
              </a:ext>
            </a:extLst>
          </p:cNvPr>
          <p:cNvSpPr/>
          <p:nvPr/>
        </p:nvSpPr>
        <p:spPr>
          <a:xfrm>
            <a:off x="838200" y="4580493"/>
            <a:ext cx="4101993" cy="356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5F99C-3145-43A8-A65F-74979C08EC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95400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190A0D-B0BD-4D21-B3D6-142F4291213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362985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4A88E-E800-43F9-8B2D-209863567E9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15408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2DA-84E5-49DE-83E4-8D626AA33D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82993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EF0F6-5177-4709-97B4-8BB97D6828E7}"/>
              </a:ext>
            </a:extLst>
          </p:cNvPr>
          <p:cNvSpPr/>
          <p:nvPr/>
        </p:nvSpPr>
        <p:spPr>
          <a:xfrm>
            <a:off x="2958208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AC411-0917-4C3D-A780-E3B83081935F}"/>
              </a:ext>
            </a:extLst>
          </p:cNvPr>
          <p:cNvSpPr/>
          <p:nvPr/>
        </p:nvSpPr>
        <p:spPr>
          <a:xfrm>
            <a:off x="3033623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A2E34-3018-48B5-B7F6-CC5BDB627DAA}"/>
              </a:ext>
            </a:extLst>
          </p:cNvPr>
          <p:cNvSpPr/>
          <p:nvPr/>
        </p:nvSpPr>
        <p:spPr>
          <a:xfrm>
            <a:off x="3033623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1035-CC42-4032-B3D0-47C98794403B}"/>
              </a:ext>
            </a:extLst>
          </p:cNvPr>
          <p:cNvSpPr/>
          <p:nvPr/>
        </p:nvSpPr>
        <p:spPr>
          <a:xfrm>
            <a:off x="3033623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0470E-DC1E-487F-98A0-6EBA20BA87D4}"/>
              </a:ext>
            </a:extLst>
          </p:cNvPr>
          <p:cNvSpPr/>
          <p:nvPr/>
        </p:nvSpPr>
        <p:spPr>
          <a:xfrm>
            <a:off x="3033623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D6951-BEF5-4C8B-8599-2517FC902A4B}"/>
              </a:ext>
            </a:extLst>
          </p:cNvPr>
          <p:cNvSpPr txBox="1"/>
          <p:nvPr/>
        </p:nvSpPr>
        <p:spPr>
          <a:xfrm>
            <a:off x="2981261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C5D63-5A4F-4F66-9FA0-A387820F5F13}"/>
              </a:ext>
            </a:extLst>
          </p:cNvPr>
          <p:cNvSpPr/>
          <p:nvPr/>
        </p:nvSpPr>
        <p:spPr>
          <a:xfrm>
            <a:off x="1905785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C1AC0-3A9B-43FD-91AA-5F183F5748DC}"/>
              </a:ext>
            </a:extLst>
          </p:cNvPr>
          <p:cNvSpPr/>
          <p:nvPr/>
        </p:nvSpPr>
        <p:spPr>
          <a:xfrm>
            <a:off x="1981200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A3C90-EADF-40FA-8A8D-1810A11F28C8}"/>
              </a:ext>
            </a:extLst>
          </p:cNvPr>
          <p:cNvSpPr/>
          <p:nvPr/>
        </p:nvSpPr>
        <p:spPr>
          <a:xfrm>
            <a:off x="1981200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7E820-B8AA-421A-992F-FB34B0778625}"/>
              </a:ext>
            </a:extLst>
          </p:cNvPr>
          <p:cNvSpPr/>
          <p:nvPr/>
        </p:nvSpPr>
        <p:spPr>
          <a:xfrm>
            <a:off x="1981200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CBDBB-5549-4467-929B-A7433BAAA562}"/>
              </a:ext>
            </a:extLst>
          </p:cNvPr>
          <p:cNvSpPr/>
          <p:nvPr/>
        </p:nvSpPr>
        <p:spPr>
          <a:xfrm>
            <a:off x="1981200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C3CE1-FAFD-4067-BFC8-787362165A2F}"/>
              </a:ext>
            </a:extLst>
          </p:cNvPr>
          <p:cNvSpPr txBox="1"/>
          <p:nvPr/>
        </p:nvSpPr>
        <p:spPr>
          <a:xfrm>
            <a:off x="1928838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6E58B-BF3D-4536-93C7-6A68790F564B}"/>
              </a:ext>
            </a:extLst>
          </p:cNvPr>
          <p:cNvSpPr/>
          <p:nvPr/>
        </p:nvSpPr>
        <p:spPr>
          <a:xfrm>
            <a:off x="838200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0440C-410B-44B1-8101-C841BB63AD5B}"/>
              </a:ext>
            </a:extLst>
          </p:cNvPr>
          <p:cNvSpPr/>
          <p:nvPr/>
        </p:nvSpPr>
        <p:spPr>
          <a:xfrm>
            <a:off x="913615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5B40F-4843-4A26-B6D3-7C7298D1CD2F}"/>
              </a:ext>
            </a:extLst>
          </p:cNvPr>
          <p:cNvSpPr/>
          <p:nvPr/>
        </p:nvSpPr>
        <p:spPr>
          <a:xfrm>
            <a:off x="913615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AB2077-5268-4EF9-8945-2E0416DEF4A1}"/>
              </a:ext>
            </a:extLst>
          </p:cNvPr>
          <p:cNvSpPr/>
          <p:nvPr/>
        </p:nvSpPr>
        <p:spPr>
          <a:xfrm>
            <a:off x="913615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C9875-3211-4E1F-815A-81735921007F}"/>
              </a:ext>
            </a:extLst>
          </p:cNvPr>
          <p:cNvSpPr/>
          <p:nvPr/>
        </p:nvSpPr>
        <p:spPr>
          <a:xfrm>
            <a:off x="913615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0AB08-C387-40EC-9D55-90E69AFDFA6F}"/>
              </a:ext>
            </a:extLst>
          </p:cNvPr>
          <p:cNvSpPr txBox="1"/>
          <p:nvPr/>
        </p:nvSpPr>
        <p:spPr>
          <a:xfrm>
            <a:off x="861253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F7BB77C-0D6D-4339-927C-DAE6458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9" y="205215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2C979-A458-4F94-987E-A6CEFD67933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274073" y="249359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21678F7-01B0-4110-866E-59F96764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0" y="205032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1824F8-7228-4755-A15B-1EAC85FC0ECA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H="1" flipV="1">
            <a:off x="2339894" y="249175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EE20386-6D35-4157-8267-945CA63B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7" y="206161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4402EB-9A95-44FF-B9F2-DD114EB8FE2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392981" y="250305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AFD850DA-82A3-485E-B85C-D6FCEA64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02" y="207056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AA06-D7AE-440F-A6E3-413899E9C4D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4460566" y="251199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8F46F33-6F11-4917-8BD1-8F0BED687EA7}"/>
              </a:ext>
            </a:extLst>
          </p:cNvPr>
          <p:cNvSpPr/>
          <p:nvPr/>
        </p:nvSpPr>
        <p:spPr>
          <a:xfrm>
            <a:off x="10526372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78DA31-74C4-49B8-975B-53C97095AF7B}"/>
              </a:ext>
            </a:extLst>
          </p:cNvPr>
          <p:cNvSpPr/>
          <p:nvPr/>
        </p:nvSpPr>
        <p:spPr>
          <a:xfrm>
            <a:off x="10601787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BDB421-DBFE-4D50-A76C-DF3A555E9F00}"/>
              </a:ext>
            </a:extLst>
          </p:cNvPr>
          <p:cNvSpPr/>
          <p:nvPr/>
        </p:nvSpPr>
        <p:spPr>
          <a:xfrm>
            <a:off x="10601787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D46353-83A4-40EB-AA14-EF6CBA0B885F}"/>
              </a:ext>
            </a:extLst>
          </p:cNvPr>
          <p:cNvSpPr/>
          <p:nvPr/>
        </p:nvSpPr>
        <p:spPr>
          <a:xfrm>
            <a:off x="10601787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F083C8-E8AB-48FF-B318-175907D9029D}"/>
              </a:ext>
            </a:extLst>
          </p:cNvPr>
          <p:cNvSpPr/>
          <p:nvPr/>
        </p:nvSpPr>
        <p:spPr>
          <a:xfrm>
            <a:off x="10601787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AECFD0-4AA4-46D2-AE48-2C50C08AE6E5}"/>
              </a:ext>
            </a:extLst>
          </p:cNvPr>
          <p:cNvSpPr txBox="1"/>
          <p:nvPr/>
        </p:nvSpPr>
        <p:spPr>
          <a:xfrm>
            <a:off x="10549425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service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B804F6-2815-406D-A9E4-EB714320C7B6}"/>
              </a:ext>
            </a:extLst>
          </p:cNvPr>
          <p:cNvSpPr/>
          <p:nvPr/>
        </p:nvSpPr>
        <p:spPr>
          <a:xfrm>
            <a:off x="7338779" y="4561170"/>
            <a:ext cx="4101993" cy="356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(backend for frontend)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EEA818-6E29-42E4-AC33-53CA3CB6D3F5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7795979" y="3941449"/>
            <a:ext cx="11526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2A52F6-E233-42B4-9AEB-8F6D16FA57D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8863564" y="3941449"/>
            <a:ext cx="0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3B078D-642A-451E-88EC-66FBF4CCE87C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9915987" y="3941449"/>
            <a:ext cx="11526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F3CBF6-0B16-4BE8-96EA-AC64A324187A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10983572" y="3941449"/>
            <a:ext cx="0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16065D-2CC8-4CEE-9FCB-38DC3B632882}"/>
              </a:ext>
            </a:extLst>
          </p:cNvPr>
          <p:cNvSpPr/>
          <p:nvPr/>
        </p:nvSpPr>
        <p:spPr>
          <a:xfrm>
            <a:off x="9458787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AE8C80-0E85-4025-A7E9-0E8AE64AB81F}"/>
              </a:ext>
            </a:extLst>
          </p:cNvPr>
          <p:cNvSpPr/>
          <p:nvPr/>
        </p:nvSpPr>
        <p:spPr>
          <a:xfrm>
            <a:off x="9534202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08E2D-E5B3-49F3-B88B-8F114AC8394A}"/>
              </a:ext>
            </a:extLst>
          </p:cNvPr>
          <p:cNvSpPr/>
          <p:nvPr/>
        </p:nvSpPr>
        <p:spPr>
          <a:xfrm>
            <a:off x="9534202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76BCBA-1E0B-4DCF-B30E-CA8D2D90B0A5}"/>
              </a:ext>
            </a:extLst>
          </p:cNvPr>
          <p:cNvSpPr/>
          <p:nvPr/>
        </p:nvSpPr>
        <p:spPr>
          <a:xfrm>
            <a:off x="9534202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F2A649-60A8-4DD9-BE6F-8E28F06496C2}"/>
              </a:ext>
            </a:extLst>
          </p:cNvPr>
          <p:cNvSpPr/>
          <p:nvPr/>
        </p:nvSpPr>
        <p:spPr>
          <a:xfrm>
            <a:off x="9534202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4503D5-334E-4C7E-A4C6-FFB4C8B35DE7}"/>
              </a:ext>
            </a:extLst>
          </p:cNvPr>
          <p:cNvSpPr txBox="1"/>
          <p:nvPr/>
        </p:nvSpPr>
        <p:spPr>
          <a:xfrm>
            <a:off x="9481840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service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DFA086-0997-4247-A6F2-FE9E25216676}"/>
              </a:ext>
            </a:extLst>
          </p:cNvPr>
          <p:cNvSpPr/>
          <p:nvPr/>
        </p:nvSpPr>
        <p:spPr>
          <a:xfrm>
            <a:off x="8406364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29C043-4D0F-44AB-A0C5-656435B83DFB}"/>
              </a:ext>
            </a:extLst>
          </p:cNvPr>
          <p:cNvSpPr/>
          <p:nvPr/>
        </p:nvSpPr>
        <p:spPr>
          <a:xfrm>
            <a:off x="8481779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429076-C567-49E3-814D-D01EFD487FA7}"/>
              </a:ext>
            </a:extLst>
          </p:cNvPr>
          <p:cNvSpPr/>
          <p:nvPr/>
        </p:nvSpPr>
        <p:spPr>
          <a:xfrm>
            <a:off x="8481779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F119DD-F5AC-4BBA-A85C-5F1675D4FAF8}"/>
              </a:ext>
            </a:extLst>
          </p:cNvPr>
          <p:cNvSpPr/>
          <p:nvPr/>
        </p:nvSpPr>
        <p:spPr>
          <a:xfrm>
            <a:off x="8481779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C245A9-F556-42DC-A32E-F686325E873E}"/>
              </a:ext>
            </a:extLst>
          </p:cNvPr>
          <p:cNvSpPr/>
          <p:nvPr/>
        </p:nvSpPr>
        <p:spPr>
          <a:xfrm>
            <a:off x="8481779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0BD821-06C5-4E87-BB4F-2DDF6785FC0C}"/>
              </a:ext>
            </a:extLst>
          </p:cNvPr>
          <p:cNvSpPr txBox="1"/>
          <p:nvPr/>
        </p:nvSpPr>
        <p:spPr>
          <a:xfrm>
            <a:off x="8429417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26830A-978B-4ED4-B699-36F031902B44}"/>
              </a:ext>
            </a:extLst>
          </p:cNvPr>
          <p:cNvSpPr/>
          <p:nvPr/>
        </p:nvSpPr>
        <p:spPr>
          <a:xfrm>
            <a:off x="7338779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07C09E-9D07-4B93-AA7D-BD56B4665747}"/>
              </a:ext>
            </a:extLst>
          </p:cNvPr>
          <p:cNvSpPr/>
          <p:nvPr/>
        </p:nvSpPr>
        <p:spPr>
          <a:xfrm>
            <a:off x="7414194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830A257-A802-47F0-B09A-EEDA16F859E5}"/>
              </a:ext>
            </a:extLst>
          </p:cNvPr>
          <p:cNvSpPr/>
          <p:nvPr/>
        </p:nvSpPr>
        <p:spPr>
          <a:xfrm>
            <a:off x="7414194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D34006-FB6F-4EFE-808A-07AAB15E07D1}"/>
              </a:ext>
            </a:extLst>
          </p:cNvPr>
          <p:cNvSpPr/>
          <p:nvPr/>
        </p:nvSpPr>
        <p:spPr>
          <a:xfrm>
            <a:off x="7414194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DFD45-6937-4A6C-B1A9-F186D76184AC}"/>
              </a:ext>
            </a:extLst>
          </p:cNvPr>
          <p:cNvSpPr/>
          <p:nvPr/>
        </p:nvSpPr>
        <p:spPr>
          <a:xfrm>
            <a:off x="7414194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2E5973-FD53-44F0-A1D3-5C18092A7332}"/>
              </a:ext>
            </a:extLst>
          </p:cNvPr>
          <p:cNvSpPr txBox="1"/>
          <p:nvPr/>
        </p:nvSpPr>
        <p:spPr>
          <a:xfrm>
            <a:off x="7361832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CA6DE97-39A1-4A15-85FA-565F618B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88" y="1671878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F6AA75-B0CB-47B5-BE72-EAFE5943F25C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>
          <a:xfrm flipH="1" flipV="1">
            <a:off x="7774652" y="2113313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60F6F07-BA44-47C0-A778-0A0BCA0FA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09" y="167004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BD8B73-8C55-4D71-832F-9BD72088BB2D}"/>
              </a:ext>
            </a:extLst>
          </p:cNvPr>
          <p:cNvCxnSpPr>
            <a:cxnSpLocks/>
            <a:stCxn id="68" idx="0"/>
            <a:endCxn id="77" idx="2"/>
          </p:cNvCxnSpPr>
          <p:nvPr/>
        </p:nvCxnSpPr>
        <p:spPr>
          <a:xfrm flipH="1" flipV="1">
            <a:off x="8840473" y="211147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4C0512D-3BE2-4394-817B-01B23B5F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996" y="1681338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05EB3A-6C1E-41CC-914A-A3EE3AF1A62F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9893560" y="2122773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E5E07D2-F8B9-473A-9F10-CCFF4DAD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581" y="169028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E333D7-F353-4C62-9366-9D1F415AED15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10961145" y="213172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EA4F7F0-CF25-4313-AED3-DBDC99932BF9}"/>
              </a:ext>
            </a:extLst>
          </p:cNvPr>
          <p:cNvSpPr/>
          <p:nvPr/>
        </p:nvSpPr>
        <p:spPr>
          <a:xfrm>
            <a:off x="7338778" y="5359018"/>
            <a:ext cx="4101993" cy="356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Application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08644E9-E0F7-410B-8432-57E1E2D12D58}"/>
              </a:ext>
            </a:extLst>
          </p:cNvPr>
          <p:cNvCxnSpPr>
            <a:cxnSpLocks/>
            <a:stCxn id="83" idx="0"/>
            <a:endCxn id="52" idx="2"/>
          </p:cNvCxnSpPr>
          <p:nvPr/>
        </p:nvCxnSpPr>
        <p:spPr>
          <a:xfrm flipV="1">
            <a:off x="9389775" y="4917424"/>
            <a:ext cx="1" cy="44159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6564A5-AAED-4335-9979-445981D81739}"/>
              </a:ext>
            </a:extLst>
          </p:cNvPr>
          <p:cNvSpPr/>
          <p:nvPr/>
        </p:nvSpPr>
        <p:spPr>
          <a:xfrm>
            <a:off x="5439566" y="3891237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891E7C-339F-4910-871D-77ED591B2EBC}"/>
              </a:ext>
            </a:extLst>
          </p:cNvPr>
          <p:cNvSpPr txBox="1"/>
          <p:nvPr/>
        </p:nvSpPr>
        <p:spPr>
          <a:xfrm>
            <a:off x="5383873" y="3476344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6588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83" grpId="0" animBg="1"/>
      <p:bldP spid="91" grpId="0" animBg="1"/>
      <p:bldP spid="9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58DF49D-8EBE-470E-8B68-5189C246573E}"/>
              </a:ext>
            </a:extLst>
          </p:cNvPr>
          <p:cNvSpPr/>
          <p:nvPr/>
        </p:nvSpPr>
        <p:spPr>
          <a:xfrm>
            <a:off x="751229" y="2953432"/>
            <a:ext cx="4275934" cy="34155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 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 UI layer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8B46-EF87-4416-8DD8-76581E27E549}"/>
              </a:ext>
            </a:extLst>
          </p:cNvPr>
          <p:cNvSpPr/>
          <p:nvPr/>
        </p:nvSpPr>
        <p:spPr>
          <a:xfrm>
            <a:off x="4025793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7328F-D978-401A-B4BC-F30247644641}"/>
              </a:ext>
            </a:extLst>
          </p:cNvPr>
          <p:cNvSpPr/>
          <p:nvPr/>
        </p:nvSpPr>
        <p:spPr>
          <a:xfrm>
            <a:off x="4101208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8C6A6-64AE-4FAA-A28D-3246A94B14D2}"/>
              </a:ext>
            </a:extLst>
          </p:cNvPr>
          <p:cNvSpPr/>
          <p:nvPr/>
        </p:nvSpPr>
        <p:spPr>
          <a:xfrm>
            <a:off x="4101208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F8EF8-84FB-4A04-A6A5-1B3C8DF0ABC5}"/>
              </a:ext>
            </a:extLst>
          </p:cNvPr>
          <p:cNvSpPr/>
          <p:nvPr/>
        </p:nvSpPr>
        <p:spPr>
          <a:xfrm>
            <a:off x="4101208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BF9B5-7C72-4E35-8B8F-A30A71ECB9C6}"/>
              </a:ext>
            </a:extLst>
          </p:cNvPr>
          <p:cNvSpPr/>
          <p:nvPr/>
        </p:nvSpPr>
        <p:spPr>
          <a:xfrm>
            <a:off x="4101208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61535-C12A-4F9C-B5F5-476934B29ED2}"/>
              </a:ext>
            </a:extLst>
          </p:cNvPr>
          <p:cNvSpPr txBox="1"/>
          <p:nvPr/>
        </p:nvSpPr>
        <p:spPr>
          <a:xfrm>
            <a:off x="4048846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626A8-5D86-48CD-BC24-F318E1DA778A}"/>
              </a:ext>
            </a:extLst>
          </p:cNvPr>
          <p:cNvSpPr/>
          <p:nvPr/>
        </p:nvSpPr>
        <p:spPr>
          <a:xfrm>
            <a:off x="838200" y="4580493"/>
            <a:ext cx="4101993" cy="1422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User Interface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5F99C-3145-43A8-A65F-74979C08EC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95400" y="4321726"/>
            <a:ext cx="0" cy="41859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190A0D-B0BD-4D21-B3D6-142F4291213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362985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4A88E-E800-43F9-8B2D-209863567E9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15408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2DA-84E5-49DE-83E4-8D626AA33D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82993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EF0F6-5177-4709-97B4-8BB97D6828E7}"/>
              </a:ext>
            </a:extLst>
          </p:cNvPr>
          <p:cNvSpPr/>
          <p:nvPr/>
        </p:nvSpPr>
        <p:spPr>
          <a:xfrm>
            <a:off x="2958208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AC411-0917-4C3D-A780-E3B83081935F}"/>
              </a:ext>
            </a:extLst>
          </p:cNvPr>
          <p:cNvSpPr/>
          <p:nvPr/>
        </p:nvSpPr>
        <p:spPr>
          <a:xfrm>
            <a:off x="3033623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A2E34-3018-48B5-B7F6-CC5BDB627DAA}"/>
              </a:ext>
            </a:extLst>
          </p:cNvPr>
          <p:cNvSpPr/>
          <p:nvPr/>
        </p:nvSpPr>
        <p:spPr>
          <a:xfrm>
            <a:off x="3033623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1035-CC42-4032-B3D0-47C98794403B}"/>
              </a:ext>
            </a:extLst>
          </p:cNvPr>
          <p:cNvSpPr/>
          <p:nvPr/>
        </p:nvSpPr>
        <p:spPr>
          <a:xfrm>
            <a:off x="3033623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0470E-DC1E-487F-98A0-6EBA20BA87D4}"/>
              </a:ext>
            </a:extLst>
          </p:cNvPr>
          <p:cNvSpPr/>
          <p:nvPr/>
        </p:nvSpPr>
        <p:spPr>
          <a:xfrm>
            <a:off x="3033623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D6951-BEF5-4C8B-8599-2517FC902A4B}"/>
              </a:ext>
            </a:extLst>
          </p:cNvPr>
          <p:cNvSpPr txBox="1"/>
          <p:nvPr/>
        </p:nvSpPr>
        <p:spPr>
          <a:xfrm>
            <a:off x="2981261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C5D63-5A4F-4F66-9FA0-A387820F5F13}"/>
              </a:ext>
            </a:extLst>
          </p:cNvPr>
          <p:cNvSpPr/>
          <p:nvPr/>
        </p:nvSpPr>
        <p:spPr>
          <a:xfrm>
            <a:off x="1905785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C1AC0-3A9B-43FD-91AA-5F183F5748DC}"/>
              </a:ext>
            </a:extLst>
          </p:cNvPr>
          <p:cNvSpPr/>
          <p:nvPr/>
        </p:nvSpPr>
        <p:spPr>
          <a:xfrm>
            <a:off x="1981200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A3C90-EADF-40FA-8A8D-1810A11F28C8}"/>
              </a:ext>
            </a:extLst>
          </p:cNvPr>
          <p:cNvSpPr/>
          <p:nvPr/>
        </p:nvSpPr>
        <p:spPr>
          <a:xfrm>
            <a:off x="1981200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7E820-B8AA-421A-992F-FB34B0778625}"/>
              </a:ext>
            </a:extLst>
          </p:cNvPr>
          <p:cNvSpPr/>
          <p:nvPr/>
        </p:nvSpPr>
        <p:spPr>
          <a:xfrm>
            <a:off x="1981200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CBDBB-5549-4467-929B-A7433BAAA562}"/>
              </a:ext>
            </a:extLst>
          </p:cNvPr>
          <p:cNvSpPr/>
          <p:nvPr/>
        </p:nvSpPr>
        <p:spPr>
          <a:xfrm>
            <a:off x="1981200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C3CE1-FAFD-4067-BFC8-787362165A2F}"/>
              </a:ext>
            </a:extLst>
          </p:cNvPr>
          <p:cNvSpPr txBox="1"/>
          <p:nvPr/>
        </p:nvSpPr>
        <p:spPr>
          <a:xfrm>
            <a:off x="1928838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6E58B-BF3D-4536-93C7-6A68790F564B}"/>
              </a:ext>
            </a:extLst>
          </p:cNvPr>
          <p:cNvSpPr/>
          <p:nvPr/>
        </p:nvSpPr>
        <p:spPr>
          <a:xfrm>
            <a:off x="838200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0440C-410B-44B1-8101-C841BB63AD5B}"/>
              </a:ext>
            </a:extLst>
          </p:cNvPr>
          <p:cNvSpPr/>
          <p:nvPr/>
        </p:nvSpPr>
        <p:spPr>
          <a:xfrm>
            <a:off x="913615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5B40F-4843-4A26-B6D3-7C7298D1CD2F}"/>
              </a:ext>
            </a:extLst>
          </p:cNvPr>
          <p:cNvSpPr/>
          <p:nvPr/>
        </p:nvSpPr>
        <p:spPr>
          <a:xfrm>
            <a:off x="913615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AB2077-5268-4EF9-8945-2E0416DEF4A1}"/>
              </a:ext>
            </a:extLst>
          </p:cNvPr>
          <p:cNvSpPr/>
          <p:nvPr/>
        </p:nvSpPr>
        <p:spPr>
          <a:xfrm>
            <a:off x="913615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C9875-3211-4E1F-815A-81735921007F}"/>
              </a:ext>
            </a:extLst>
          </p:cNvPr>
          <p:cNvSpPr/>
          <p:nvPr/>
        </p:nvSpPr>
        <p:spPr>
          <a:xfrm>
            <a:off x="913615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0AB08-C387-40EC-9D55-90E69AFDFA6F}"/>
              </a:ext>
            </a:extLst>
          </p:cNvPr>
          <p:cNvSpPr txBox="1"/>
          <p:nvPr/>
        </p:nvSpPr>
        <p:spPr>
          <a:xfrm>
            <a:off x="861253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F7BB77C-0D6D-4339-927C-DAE6458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9" y="205215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2C979-A458-4F94-987E-A6CEFD67933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274073" y="249359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21678F7-01B0-4110-866E-59F96764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0" y="205032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1824F8-7228-4755-A15B-1EAC85FC0ECA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H="1" flipV="1">
            <a:off x="2339894" y="249175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EE20386-6D35-4157-8267-945CA63B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7" y="206161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4402EB-9A95-44FF-B9F2-DD114EB8FE2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392981" y="250305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AFD850DA-82A3-485E-B85C-D6FCEA64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02" y="207056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AA06-D7AE-440F-A6E3-413899E9C4D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4460566" y="251199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6564A5-AAED-4335-9979-445981D81739}"/>
              </a:ext>
            </a:extLst>
          </p:cNvPr>
          <p:cNvSpPr/>
          <p:nvPr/>
        </p:nvSpPr>
        <p:spPr>
          <a:xfrm>
            <a:off x="5439566" y="3891237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891E7C-339F-4910-871D-77ED591B2EBC}"/>
              </a:ext>
            </a:extLst>
          </p:cNvPr>
          <p:cNvSpPr txBox="1"/>
          <p:nvPr/>
        </p:nvSpPr>
        <p:spPr>
          <a:xfrm>
            <a:off x="5383873" y="3476344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DBABF-36CE-46C6-B162-E3EED31597EA}"/>
              </a:ext>
            </a:extLst>
          </p:cNvPr>
          <p:cNvSpPr/>
          <p:nvPr/>
        </p:nvSpPr>
        <p:spPr>
          <a:xfrm>
            <a:off x="917265" y="4687373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4C5FE84-563F-49CC-B3EC-C54817377F57}"/>
              </a:ext>
            </a:extLst>
          </p:cNvPr>
          <p:cNvSpPr/>
          <p:nvPr/>
        </p:nvSpPr>
        <p:spPr>
          <a:xfrm>
            <a:off x="2022050" y="4687806"/>
            <a:ext cx="173801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FAF49-C741-4A57-B24C-CC24D1195C81}"/>
              </a:ext>
            </a:extLst>
          </p:cNvPr>
          <p:cNvSpPr/>
          <p:nvPr/>
        </p:nvSpPr>
        <p:spPr>
          <a:xfrm>
            <a:off x="3847041" y="4692183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D0E168-981F-4F7C-AC3A-E1049CB2B2E3}"/>
              </a:ext>
            </a:extLst>
          </p:cNvPr>
          <p:cNvSpPr/>
          <p:nvPr/>
        </p:nvSpPr>
        <p:spPr>
          <a:xfrm>
            <a:off x="1614985" y="5061164"/>
            <a:ext cx="118723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6FF77F-295D-4F43-9FC5-748B2472582E}"/>
              </a:ext>
            </a:extLst>
          </p:cNvPr>
          <p:cNvSpPr/>
          <p:nvPr/>
        </p:nvSpPr>
        <p:spPr>
          <a:xfrm>
            <a:off x="913615" y="5434955"/>
            <a:ext cx="394499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Aggregation Layer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EEF906-14B0-4CA4-A434-80BDE1CB01C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423052" y="4917424"/>
            <a:ext cx="0" cy="512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3A7577B-F59D-44C8-A8F3-22007FA8388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352828" y="4922234"/>
            <a:ext cx="0" cy="50791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FE77EA-874A-425E-9445-A47E3A452223}"/>
              </a:ext>
            </a:extLst>
          </p:cNvPr>
          <p:cNvCxnSpPr>
            <a:cxnSpLocks/>
          </p:cNvCxnSpPr>
          <p:nvPr/>
        </p:nvCxnSpPr>
        <p:spPr>
          <a:xfrm flipV="1">
            <a:off x="3234167" y="4925568"/>
            <a:ext cx="0" cy="5045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E15549B-A0EF-4858-86DF-5DD937B0B466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2208605" y="5291215"/>
            <a:ext cx="0" cy="13893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A2959B0-5296-4555-A412-2776C7ED8D40}"/>
              </a:ext>
            </a:extLst>
          </p:cNvPr>
          <p:cNvCxnSpPr>
            <a:cxnSpLocks/>
          </p:cNvCxnSpPr>
          <p:nvPr/>
        </p:nvCxnSpPr>
        <p:spPr>
          <a:xfrm flipV="1">
            <a:off x="2564204" y="4917424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901AAD8-8B8D-41AE-87B5-BD2FFFBF3FAF}"/>
              </a:ext>
            </a:extLst>
          </p:cNvPr>
          <p:cNvCxnSpPr>
            <a:cxnSpLocks/>
          </p:cNvCxnSpPr>
          <p:nvPr/>
        </p:nvCxnSpPr>
        <p:spPr>
          <a:xfrm flipV="1">
            <a:off x="1832996" y="4917424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8D7713F-4589-4890-886B-37D315CAC629}"/>
              </a:ext>
            </a:extLst>
          </p:cNvPr>
          <p:cNvSpPr/>
          <p:nvPr/>
        </p:nvSpPr>
        <p:spPr>
          <a:xfrm>
            <a:off x="10595346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157FD07-415A-4C2C-862E-73AD2B821CB5}"/>
              </a:ext>
            </a:extLst>
          </p:cNvPr>
          <p:cNvSpPr/>
          <p:nvPr/>
        </p:nvSpPr>
        <p:spPr>
          <a:xfrm>
            <a:off x="10670761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AB01F99-BB7F-4C87-8FD3-5C4E775BC0A7}"/>
              </a:ext>
            </a:extLst>
          </p:cNvPr>
          <p:cNvSpPr/>
          <p:nvPr/>
        </p:nvSpPr>
        <p:spPr>
          <a:xfrm>
            <a:off x="10670761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F317C94-39C2-4479-807B-B718C91A3268}"/>
              </a:ext>
            </a:extLst>
          </p:cNvPr>
          <p:cNvSpPr/>
          <p:nvPr/>
        </p:nvSpPr>
        <p:spPr>
          <a:xfrm>
            <a:off x="10670761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A80275-CE55-457F-B440-89BF8687A1B4}"/>
              </a:ext>
            </a:extLst>
          </p:cNvPr>
          <p:cNvSpPr/>
          <p:nvPr/>
        </p:nvSpPr>
        <p:spPr>
          <a:xfrm>
            <a:off x="10670761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99636D-7394-4BE0-AB1C-26A653C22F73}"/>
              </a:ext>
            </a:extLst>
          </p:cNvPr>
          <p:cNvSpPr txBox="1"/>
          <p:nvPr/>
        </p:nvSpPr>
        <p:spPr>
          <a:xfrm>
            <a:off x="10618399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service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ED4A3-FF19-4E20-8CA1-56AAA04EC8DD}"/>
              </a:ext>
            </a:extLst>
          </p:cNvPr>
          <p:cNvSpPr/>
          <p:nvPr/>
        </p:nvSpPr>
        <p:spPr>
          <a:xfrm>
            <a:off x="7407753" y="4621530"/>
            <a:ext cx="4101993" cy="1422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User Interface Layer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CC13A0E-8ADA-460A-A3F5-00ACAF61CDED}"/>
              </a:ext>
            </a:extLst>
          </p:cNvPr>
          <p:cNvCxnSpPr>
            <a:cxnSpLocks/>
          </p:cNvCxnSpPr>
          <p:nvPr/>
        </p:nvCxnSpPr>
        <p:spPr>
          <a:xfrm flipV="1">
            <a:off x="7864953" y="4362763"/>
            <a:ext cx="0" cy="41859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53EBC54-3DEA-46F1-BDDF-C8D7990AFE14}"/>
              </a:ext>
            </a:extLst>
          </p:cNvPr>
          <p:cNvCxnSpPr>
            <a:cxnSpLocks/>
          </p:cNvCxnSpPr>
          <p:nvPr/>
        </p:nvCxnSpPr>
        <p:spPr>
          <a:xfrm flipV="1">
            <a:off x="8932538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4100B56-FB96-448C-B403-E88906D7F6F7}"/>
              </a:ext>
            </a:extLst>
          </p:cNvPr>
          <p:cNvCxnSpPr>
            <a:cxnSpLocks/>
          </p:cNvCxnSpPr>
          <p:nvPr/>
        </p:nvCxnSpPr>
        <p:spPr>
          <a:xfrm flipV="1">
            <a:off x="9984961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6BB75F4-C110-4117-9D7F-416BFA806907}"/>
              </a:ext>
            </a:extLst>
          </p:cNvPr>
          <p:cNvCxnSpPr>
            <a:cxnSpLocks/>
          </p:cNvCxnSpPr>
          <p:nvPr/>
        </p:nvCxnSpPr>
        <p:spPr>
          <a:xfrm flipV="1">
            <a:off x="11052546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0C3BD1-6ABF-434D-9ED9-F9474BC10425}"/>
              </a:ext>
            </a:extLst>
          </p:cNvPr>
          <p:cNvSpPr/>
          <p:nvPr/>
        </p:nvSpPr>
        <p:spPr>
          <a:xfrm>
            <a:off x="9527761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0563A8B-B00B-41C9-9E59-442EF0B4AE30}"/>
              </a:ext>
            </a:extLst>
          </p:cNvPr>
          <p:cNvSpPr/>
          <p:nvPr/>
        </p:nvSpPr>
        <p:spPr>
          <a:xfrm>
            <a:off x="9603176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6E29CEF-362C-47E9-93B8-D0FDB5FC7876}"/>
              </a:ext>
            </a:extLst>
          </p:cNvPr>
          <p:cNvSpPr/>
          <p:nvPr/>
        </p:nvSpPr>
        <p:spPr>
          <a:xfrm>
            <a:off x="9603176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2C8685-4873-4E01-BBC7-69D8AE7A1A9A}"/>
              </a:ext>
            </a:extLst>
          </p:cNvPr>
          <p:cNvSpPr/>
          <p:nvPr/>
        </p:nvSpPr>
        <p:spPr>
          <a:xfrm>
            <a:off x="9603176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8D92679-4D56-47B4-9A85-AEBBF2390AC4}"/>
              </a:ext>
            </a:extLst>
          </p:cNvPr>
          <p:cNvSpPr/>
          <p:nvPr/>
        </p:nvSpPr>
        <p:spPr>
          <a:xfrm>
            <a:off x="9603176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F3C872-EBDF-4CBE-9D46-CE834425126A}"/>
              </a:ext>
            </a:extLst>
          </p:cNvPr>
          <p:cNvSpPr txBox="1"/>
          <p:nvPr/>
        </p:nvSpPr>
        <p:spPr>
          <a:xfrm>
            <a:off x="9550814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service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80F454C-E599-4B59-ADFA-87A89C8A9BB5}"/>
              </a:ext>
            </a:extLst>
          </p:cNvPr>
          <p:cNvSpPr/>
          <p:nvPr/>
        </p:nvSpPr>
        <p:spPr>
          <a:xfrm>
            <a:off x="8475338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3986362-28FD-4CAE-862D-BED5FB1E9809}"/>
              </a:ext>
            </a:extLst>
          </p:cNvPr>
          <p:cNvSpPr/>
          <p:nvPr/>
        </p:nvSpPr>
        <p:spPr>
          <a:xfrm>
            <a:off x="8550753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596C4E6-1771-4E26-9DED-532016E11A4F}"/>
              </a:ext>
            </a:extLst>
          </p:cNvPr>
          <p:cNvSpPr/>
          <p:nvPr/>
        </p:nvSpPr>
        <p:spPr>
          <a:xfrm>
            <a:off x="8550753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23F391-ABA0-46C9-A72E-AF3AB810C76D}"/>
              </a:ext>
            </a:extLst>
          </p:cNvPr>
          <p:cNvSpPr/>
          <p:nvPr/>
        </p:nvSpPr>
        <p:spPr>
          <a:xfrm>
            <a:off x="8550753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E5E2750-979E-4B95-8A68-D91EDED3575D}"/>
              </a:ext>
            </a:extLst>
          </p:cNvPr>
          <p:cNvSpPr/>
          <p:nvPr/>
        </p:nvSpPr>
        <p:spPr>
          <a:xfrm>
            <a:off x="8550753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607E4D8-9305-4582-BDB7-B227A24601C4}"/>
              </a:ext>
            </a:extLst>
          </p:cNvPr>
          <p:cNvSpPr txBox="1"/>
          <p:nvPr/>
        </p:nvSpPr>
        <p:spPr>
          <a:xfrm>
            <a:off x="8498391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24893A-ED88-47E3-9312-979C8F28AE2D}"/>
              </a:ext>
            </a:extLst>
          </p:cNvPr>
          <p:cNvSpPr/>
          <p:nvPr/>
        </p:nvSpPr>
        <p:spPr>
          <a:xfrm>
            <a:off x="7407753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1A41E2-4BEB-4A1D-AD30-0E1F3EDFABB5}"/>
              </a:ext>
            </a:extLst>
          </p:cNvPr>
          <p:cNvSpPr/>
          <p:nvPr/>
        </p:nvSpPr>
        <p:spPr>
          <a:xfrm>
            <a:off x="7483168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8B8EA2E-9B7C-4B84-A048-A8B7A74225C9}"/>
              </a:ext>
            </a:extLst>
          </p:cNvPr>
          <p:cNvSpPr/>
          <p:nvPr/>
        </p:nvSpPr>
        <p:spPr>
          <a:xfrm>
            <a:off x="7483168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B18FC11-44C5-434B-9B32-F23AFBC91977}"/>
              </a:ext>
            </a:extLst>
          </p:cNvPr>
          <p:cNvSpPr/>
          <p:nvPr/>
        </p:nvSpPr>
        <p:spPr>
          <a:xfrm>
            <a:off x="7483168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46511B7-C9E6-44B8-AE45-75ACA1061D2E}"/>
              </a:ext>
            </a:extLst>
          </p:cNvPr>
          <p:cNvSpPr/>
          <p:nvPr/>
        </p:nvSpPr>
        <p:spPr>
          <a:xfrm>
            <a:off x="7483168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4BA825-8868-4B10-B3B4-86AA6F3FD181}"/>
              </a:ext>
            </a:extLst>
          </p:cNvPr>
          <p:cNvSpPr txBox="1"/>
          <p:nvPr/>
        </p:nvSpPr>
        <p:spPr>
          <a:xfrm>
            <a:off x="7430806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13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0F09C7A5-4AD7-49B9-87C4-4832F07B0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062" y="134080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34E7263-462D-42FC-A2B1-DB773FA9B4F5}"/>
              </a:ext>
            </a:extLst>
          </p:cNvPr>
          <p:cNvCxnSpPr>
            <a:cxnSpLocks/>
            <a:stCxn id="136" idx="0"/>
            <a:endCxn id="137" idx="2"/>
          </p:cNvCxnSpPr>
          <p:nvPr/>
        </p:nvCxnSpPr>
        <p:spPr>
          <a:xfrm flipH="1" flipV="1">
            <a:off x="7843626" y="178224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7F55EE3-CDD2-416F-BE64-F92D8C12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83" y="133897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3E5EC20-3F6F-4EB3-BC04-9B5DA674771D}"/>
              </a:ext>
            </a:extLst>
          </p:cNvPr>
          <p:cNvCxnSpPr>
            <a:cxnSpLocks/>
            <a:stCxn id="130" idx="0"/>
            <a:endCxn id="139" idx="2"/>
          </p:cNvCxnSpPr>
          <p:nvPr/>
        </p:nvCxnSpPr>
        <p:spPr>
          <a:xfrm flipH="1" flipV="1">
            <a:off x="8909447" y="178040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1F12C4-3535-4D96-9684-982D16E01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70" y="135026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62F0812-4800-4E5C-9E8C-161FBF0DEDC6}"/>
              </a:ext>
            </a:extLst>
          </p:cNvPr>
          <p:cNvCxnSpPr>
            <a:cxnSpLocks/>
            <a:endCxn id="141" idx="2"/>
          </p:cNvCxnSpPr>
          <p:nvPr/>
        </p:nvCxnSpPr>
        <p:spPr>
          <a:xfrm flipH="1" flipV="1">
            <a:off x="9962534" y="179170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C5E668E-4CC9-407B-9281-5407D1A7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55" y="135921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02C2756-3FF5-43D5-9C6A-4186FE76D411}"/>
              </a:ext>
            </a:extLst>
          </p:cNvPr>
          <p:cNvCxnSpPr>
            <a:cxnSpLocks/>
            <a:endCxn id="143" idx="2"/>
          </p:cNvCxnSpPr>
          <p:nvPr/>
        </p:nvCxnSpPr>
        <p:spPr>
          <a:xfrm flipH="1" flipV="1">
            <a:off x="11030119" y="180064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AECADE8-6522-4272-8505-9AD2196F6A85}"/>
              </a:ext>
            </a:extLst>
          </p:cNvPr>
          <p:cNvSpPr/>
          <p:nvPr/>
        </p:nvSpPr>
        <p:spPr>
          <a:xfrm>
            <a:off x="7486818" y="4728410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D619E3D-6A4D-419B-AE49-CECD3D90ADCC}"/>
              </a:ext>
            </a:extLst>
          </p:cNvPr>
          <p:cNvSpPr/>
          <p:nvPr/>
        </p:nvSpPr>
        <p:spPr>
          <a:xfrm>
            <a:off x="8591603" y="4728843"/>
            <a:ext cx="173801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BBBC12F-8EC5-4DA5-8494-CF153B1C729C}"/>
              </a:ext>
            </a:extLst>
          </p:cNvPr>
          <p:cNvSpPr/>
          <p:nvPr/>
        </p:nvSpPr>
        <p:spPr>
          <a:xfrm>
            <a:off x="10416594" y="4733220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3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E9D7594-E0FA-4B40-AFEC-4EC44BD539A5}"/>
              </a:ext>
            </a:extLst>
          </p:cNvPr>
          <p:cNvSpPr/>
          <p:nvPr/>
        </p:nvSpPr>
        <p:spPr>
          <a:xfrm>
            <a:off x="8184538" y="5102201"/>
            <a:ext cx="118723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4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4CEFA5-FD79-42F3-A950-48A76A0E5561}"/>
              </a:ext>
            </a:extLst>
          </p:cNvPr>
          <p:cNvSpPr/>
          <p:nvPr/>
        </p:nvSpPr>
        <p:spPr>
          <a:xfrm>
            <a:off x="7483168" y="5475992"/>
            <a:ext cx="394499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Aggregator Layer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D938DE-F6D6-43F1-A55C-F1806EBF2322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7992605" y="4958461"/>
            <a:ext cx="0" cy="512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C9D1AC-34FA-4ADF-B244-557B7F21E2DE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10922381" y="4963271"/>
            <a:ext cx="0" cy="50791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8D3106F-6C50-4894-93D6-A4AEF9CE4E81}"/>
              </a:ext>
            </a:extLst>
          </p:cNvPr>
          <p:cNvCxnSpPr>
            <a:cxnSpLocks/>
          </p:cNvCxnSpPr>
          <p:nvPr/>
        </p:nvCxnSpPr>
        <p:spPr>
          <a:xfrm flipV="1">
            <a:off x="9803720" y="4966605"/>
            <a:ext cx="0" cy="5045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DC7C9F6-73A9-4003-BAB4-EABD09DD3212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8778158" y="5332252"/>
            <a:ext cx="0" cy="13893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DBB334C-1ACE-407E-BA18-3592C8A39D46}"/>
              </a:ext>
            </a:extLst>
          </p:cNvPr>
          <p:cNvCxnSpPr>
            <a:cxnSpLocks/>
          </p:cNvCxnSpPr>
          <p:nvPr/>
        </p:nvCxnSpPr>
        <p:spPr>
          <a:xfrm flipV="1">
            <a:off x="9133757" y="4958461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E0977C7-42AD-4797-8B72-7AD0D0988925}"/>
              </a:ext>
            </a:extLst>
          </p:cNvPr>
          <p:cNvCxnSpPr>
            <a:cxnSpLocks/>
          </p:cNvCxnSpPr>
          <p:nvPr/>
        </p:nvCxnSpPr>
        <p:spPr>
          <a:xfrm flipV="1">
            <a:off x="8402549" y="4958461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5CDE437-0C78-49FA-BA6F-0373D35120D4}"/>
              </a:ext>
            </a:extLst>
          </p:cNvPr>
          <p:cNvSpPr/>
          <p:nvPr/>
        </p:nvSpPr>
        <p:spPr>
          <a:xfrm>
            <a:off x="7381493" y="4004625"/>
            <a:ext cx="4101993" cy="356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(backend for frontend)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998B49B-8028-40BD-9585-BF45076CA432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7864953" y="3610378"/>
            <a:ext cx="0" cy="3942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2A77326-D1E1-4821-9680-9010FECA9DAF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8932538" y="3610378"/>
            <a:ext cx="0" cy="41432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259100C-EF79-407B-B190-80A66F22D000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9984961" y="3610378"/>
            <a:ext cx="0" cy="38653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22A616B-FC63-4F33-AFAD-9C859A59A643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11052546" y="3610378"/>
            <a:ext cx="0" cy="407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1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45" grpId="0" animBg="1"/>
      <p:bldP spid="146" grpId="0" animBg="1"/>
      <p:bldP spid="147" grpId="0" animBg="1"/>
      <p:bldP spid="148" grpId="0" animBg="1"/>
      <p:bldP spid="149" grpId="0" animBg="1"/>
      <p:bldP spid="15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5231" cy="224202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develop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Good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applications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7AE45A-77E2-45E8-84A6-F8E71253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 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 vs Modular UI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394E9D-E947-4693-B78B-33C03D755FD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35231" cy="224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UI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Much harder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develop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Good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 modules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7F3A88-7E98-4F3D-BDFB-C4087271C193}"/>
              </a:ext>
            </a:extLst>
          </p:cNvPr>
          <p:cNvSpPr txBox="1">
            <a:spLocks/>
          </p:cNvSpPr>
          <p:nvPr/>
        </p:nvSpPr>
        <p:spPr>
          <a:xfrm>
            <a:off x="838199" y="4379279"/>
            <a:ext cx="9667150" cy="193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 for scalability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, fault tolerance or technology freedom! Use </a:t>
            </a:r>
            <a:r>
              <a:rPr lang="en-US" b="1" i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 frontends approach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these.</a:t>
            </a:r>
          </a:p>
        </p:txBody>
      </p:sp>
    </p:spTree>
    <p:extLst>
      <p:ext uri="{BB962C8B-B14F-4D97-AF65-F5344CB8AC3E}">
        <p14:creationId xmlns:p14="http://schemas.microsoft.com/office/powerpoint/2010/main" val="188559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client proxies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4D1FB-2547-4C0E-A07E-EFD8FEBD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926079"/>
            <a:ext cx="30670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F1071-8698-4A60-91DD-95136C0C6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26079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C18AB7-2C09-4EFC-9A5D-05DB2B6BA7BF}"/>
              </a:ext>
            </a:extLst>
          </p:cNvPr>
          <p:cNvCxnSpPr>
            <a:cxnSpLocks/>
          </p:cNvCxnSpPr>
          <p:nvPr/>
        </p:nvCxnSpPr>
        <p:spPr>
          <a:xfrm>
            <a:off x="3270305" y="2398146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86881D-CBFD-4508-A99E-C5FC1EAD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6440"/>
            <a:ext cx="10515600" cy="246591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ICustomerAppService</a:t>
            </a:r>
            <a:r>
              <a:rPr lang="en-US" sz="16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ECommerce.Customers.Application.Contracts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</a:t>
            </a:r>
            <a:r>
              <a:rPr lang="en-US" sz="20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8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CustomerAppServiceHttpClientProxy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(in </a:t>
            </a:r>
            <a:r>
              <a:rPr lang="en-US" sz="18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ECommerce.Customers.HttpApi.Client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pPr lvl="1"/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Auto-generated by the ABP Framework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(by handling errors, retry, authentication, JSON serialization, endpoint discovery, etc.)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2E7CA9-CFC4-4464-9015-1CBCC4910590}"/>
              </a:ext>
            </a:extLst>
          </p:cNvPr>
          <p:cNvCxnSpPr/>
          <p:nvPr/>
        </p:nvCxnSpPr>
        <p:spPr>
          <a:xfrm flipH="1">
            <a:off x="8220242" y="2573074"/>
            <a:ext cx="47078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A3601-8EF4-466F-9BBE-54E163AAF9C6}"/>
              </a:ext>
            </a:extLst>
          </p:cNvPr>
          <p:cNvCxnSpPr/>
          <p:nvPr/>
        </p:nvCxnSpPr>
        <p:spPr>
          <a:xfrm flipH="1">
            <a:off x="7637352" y="2398146"/>
            <a:ext cx="47078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AA0DC6-468A-46E1-B5A3-66CB5410E534}"/>
              </a:ext>
            </a:extLst>
          </p:cNvPr>
          <p:cNvCxnSpPr/>
          <p:nvPr/>
        </p:nvCxnSpPr>
        <p:spPr>
          <a:xfrm flipH="1">
            <a:off x="7792169" y="3474373"/>
            <a:ext cx="4707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with separate databases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Publish event, handle in services, create the tenant database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35" grpId="0"/>
      <p:bldP spid="51" grpId="0"/>
      <p:bldP spid="5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31" grpId="0"/>
      <p:bldP spid="32" grpId="0"/>
      <p:bldP spid="46" grpId="0"/>
      <p:bldP spid="4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we authorize inter-microservice API calls?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Forward HTTP authorization header (token) to other service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(ABP automates by default)</a:t>
            </a: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Re-authenticate with client-credentials flow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automates when you configure)</a:t>
            </a:r>
          </a:p>
          <a:p>
            <a:r>
              <a:rPr lang="en-US" b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 non-authorized integration APIs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54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7826"/>
            <a:ext cx="9144000" cy="59289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FFC49-2966-42AC-B07C-0F7BEF1358D4}"/>
              </a:ext>
            </a:extLst>
          </p:cNvPr>
          <p:cNvSpPr txBox="1"/>
          <p:nvPr/>
        </p:nvSpPr>
        <p:spPr>
          <a:xfrm>
            <a:off x="1524000" y="2362787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AFABF-BE59-2051-01E0-0935F29C1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744" y="3111454"/>
            <a:ext cx="6384512" cy="317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9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start as microservices!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Alternative approaches?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2122</Words>
  <Application>Microsoft Office PowerPoint</Application>
  <PresentationFormat>Widescreen</PresentationFormat>
  <Paragraphs>426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Microservice trade-offs</vt:lpstr>
      <vt:lpstr>Microservices: Who is for?</vt:lpstr>
      <vt:lpstr>Microservices: Who is NOT for?</vt:lpstr>
      <vt:lpstr>Monolith first: Don’t start as microservices!</vt:lpstr>
      <vt:lpstr>Monolith first: When?</vt:lpstr>
      <vt:lpstr>Monolith first: Alternative approaches?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ABP’s layered module solution structure</vt:lpstr>
      <vt:lpstr>The need for layering Hosting as a monolith</vt:lpstr>
      <vt:lpstr>The need for layering Hosting in different applications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Modularization of the UI</vt:lpstr>
      <vt:lpstr>Modularizing the UI Monolith UI layer</vt:lpstr>
      <vt:lpstr>Modularizing the UI  Modular UI layer</vt:lpstr>
      <vt:lpstr>Modularizing the UI  Monolith UI vs Modular UI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client proxies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authorization: microservices</vt:lpstr>
      <vt:lpstr>Migrating to microservices Development environment</vt:lpstr>
      <vt:lpstr>Migrating to microservices Deployment</vt:lpstr>
      <vt:lpstr>References / further reading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179</cp:revision>
  <dcterms:created xsi:type="dcterms:W3CDTF">2022-02-27T10:42:11Z</dcterms:created>
  <dcterms:modified xsi:type="dcterms:W3CDTF">2024-05-01T13:29:38Z</dcterms:modified>
</cp:coreProperties>
</file>