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commercial/7.4/modules/cms-kit/page-feed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(coming soon)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https://docs.abp.io/en/commercial/7.4/modules/cms-kit/page-feedback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32</cp:revision>
  <dcterms:created xsi:type="dcterms:W3CDTF">2023-08-29T10:33:10Z</dcterms:created>
  <dcterms:modified xsi:type="dcterms:W3CDTF">2023-09-17T10:55:21Z</dcterms:modified>
</cp:coreProperties>
</file>