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6" r:id="rId9"/>
    <p:sldId id="284" r:id="rId10"/>
    <p:sldId id="288" r:id="rId11"/>
    <p:sldId id="270" r:id="rId12"/>
    <p:sldId id="299" r:id="rId13"/>
    <p:sldId id="260" r:id="rId14"/>
    <p:sldId id="261" r:id="rId15"/>
    <p:sldId id="289" r:id="rId16"/>
    <p:sldId id="290" r:id="rId17"/>
    <p:sldId id="292" r:id="rId18"/>
    <p:sldId id="294" r:id="rId19"/>
    <p:sldId id="309" r:id="rId20"/>
    <p:sldId id="311" r:id="rId21"/>
    <p:sldId id="310" r:id="rId22"/>
    <p:sldId id="295" r:id="rId23"/>
    <p:sldId id="312" r:id="rId24"/>
    <p:sldId id="313" r:id="rId25"/>
    <p:sldId id="304" r:id="rId26"/>
    <p:sldId id="315" r:id="rId27"/>
    <p:sldId id="305" r:id="rId28"/>
    <p:sldId id="316" r:id="rId29"/>
    <p:sldId id="317" r:id="rId30"/>
    <p:sldId id="318" r:id="rId31"/>
    <p:sldId id="319" r:id="rId32"/>
    <p:sldId id="320" r:id="rId33"/>
    <p:sldId id="321" r:id="rId34"/>
    <p:sldId id="323" r:id="rId35"/>
    <p:sldId id="325" r:id="rId36"/>
    <p:sldId id="326" r:id="rId37"/>
    <p:sldId id="333" r:id="rId38"/>
    <p:sldId id="327" r:id="rId39"/>
    <p:sldId id="334" r:id="rId40"/>
    <p:sldId id="328" r:id="rId41"/>
    <p:sldId id="335" r:id="rId42"/>
    <p:sldId id="329" r:id="rId43"/>
    <p:sldId id="343" r:id="rId44"/>
    <p:sldId id="336" r:id="rId45"/>
    <p:sldId id="271" r:id="rId46"/>
    <p:sldId id="339" r:id="rId47"/>
    <p:sldId id="344" r:id="rId48"/>
    <p:sldId id="351" r:id="rId49"/>
    <p:sldId id="352" r:id="rId50"/>
    <p:sldId id="353" r:id="rId51"/>
    <p:sldId id="346" r:id="rId52"/>
    <p:sldId id="347" r:id="rId53"/>
    <p:sldId id="348" r:id="rId54"/>
    <p:sldId id="349" r:id="rId55"/>
    <p:sldId id="350" r:id="rId56"/>
    <p:sldId id="354" r:id="rId57"/>
    <p:sldId id="355" r:id="rId58"/>
    <p:sldId id="357" r:id="rId59"/>
    <p:sldId id="361" r:id="rId60"/>
    <p:sldId id="35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54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7826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236278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AFABF-BE59-2051-01E0-0935F29C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44" y="3111454"/>
            <a:ext cx="6384512" cy="317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2117</Words>
  <Application>Microsoft Office PowerPoint</Application>
  <PresentationFormat>Widescreen</PresentationFormat>
  <Paragraphs>426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175</cp:revision>
  <dcterms:created xsi:type="dcterms:W3CDTF">2022-02-27T10:42:11Z</dcterms:created>
  <dcterms:modified xsi:type="dcterms:W3CDTF">2024-04-25T13:04:02Z</dcterms:modified>
</cp:coreProperties>
</file>