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018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applications.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smileys.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posts.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website.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users.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(coming soon)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24</cp:revision>
  <dcterms:created xsi:type="dcterms:W3CDTF">2023-08-29T10:33:10Z</dcterms:created>
  <dcterms:modified xsi:type="dcterms:W3CDTF">2023-09-17T09:53:24Z</dcterms:modified>
</cp:coreProperties>
</file>