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10.09.2023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068237" y="2023054"/>
            <a:ext cx="70512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ABP Content Management System Kit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840413"/>
            <a:ext cx="4930197" cy="1030689"/>
            <a:chOff x="1219484" y="5297613"/>
            <a:chExt cx="4930197" cy="103068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22379" y="5384359"/>
              <a:ext cx="3727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Halil 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882045"/>
              <a:ext cx="283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 at Volosoft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59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19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69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91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TITLE: LEXEND 32 BOLD #292D33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475F-B2DC-C5D6-FE0E-7C46ED4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472339"/>
            <a:ext cx="10824114" cy="428528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Paragraph text Poppins 18 Regular #5B636F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368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56" y="1733550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THANKS FOR</a:t>
            </a:r>
          </a:p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WATCHING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11</cp:revision>
  <dcterms:created xsi:type="dcterms:W3CDTF">2023-08-29T10:33:10Z</dcterms:created>
  <dcterms:modified xsi:type="dcterms:W3CDTF">2023-09-10T13:53:40Z</dcterms:modified>
</cp:coreProperties>
</file>