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286" r:id="rId24"/>
    <p:sldId id="287" r:id="rId25"/>
    <p:sldId id="288" r:id="rId26"/>
    <p:sldId id="289" r:id="rId27"/>
    <p:sldId id="280" r:id="rId28"/>
    <p:sldId id="282" r:id="rId29"/>
    <p:sldId id="291" r:id="rId30"/>
    <p:sldId id="278" r:id="rId31"/>
    <p:sldId id="290" r:id="rId32"/>
    <p:sldId id="292" r:id="rId33"/>
    <p:sldId id="293" r:id="rId34"/>
    <p:sldId id="294" r:id="rId35"/>
    <p:sldId id="295" r:id="rId36"/>
    <p:sldId id="297" r:id="rId37"/>
    <p:sldId id="298" r:id="rId38"/>
    <p:sldId id="299" r:id="rId39"/>
    <p:sldId id="300" r:id="rId40"/>
    <p:sldId id="301" r:id="rId41"/>
    <p:sldId id="304" r:id="rId42"/>
    <p:sldId id="302" r:id="rId43"/>
    <p:sldId id="303" r:id="rId44"/>
    <p:sldId id="30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  <a:p>
            <a:r>
              <a:rPr lang="en-US" sz="2000" dirty="0"/>
              <a:t>Create a </a:t>
            </a:r>
            <a:r>
              <a:rPr lang="en-US" sz="2000" b="1" dirty="0"/>
              <a:t>private default constructor</a:t>
            </a:r>
            <a:r>
              <a:rPr lang="en-US" sz="2000" dirty="0"/>
              <a:t> for ORMs &amp; deserialization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4" y="3190745"/>
            <a:ext cx="5708606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72" y="3190745"/>
            <a:ext cx="5202381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5" y="1758156"/>
            <a:ext cx="5257800" cy="96927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5" y="2844387"/>
            <a:ext cx="7727868" cy="257237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5" y="5533721"/>
            <a:ext cx="5642882" cy="100191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CF8-884F-45A6-90A4-69F90F8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618-1B9B-4090-BCC5-B982A3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9668"/>
            <a:ext cx="5506191" cy="3097295"/>
          </a:xfrm>
        </p:spPr>
        <p:txBody>
          <a:bodyPr>
            <a:normAutofit fontScale="92500"/>
          </a:bodyPr>
          <a:lstStyle/>
          <a:p>
            <a:r>
              <a:rPr lang="en-US" dirty="0"/>
              <a:t>Inject domain services &amp; repositories</a:t>
            </a:r>
          </a:p>
          <a:p>
            <a:r>
              <a:rPr lang="en-US" dirty="0"/>
              <a:t>Get DTO as argument</a:t>
            </a:r>
          </a:p>
          <a:p>
            <a:r>
              <a:rPr lang="en-US" dirty="0"/>
              <a:t>Get aggregate roots from repositories</a:t>
            </a:r>
          </a:p>
          <a:p>
            <a:r>
              <a:rPr lang="en-US" dirty="0"/>
              <a:t>Use domain service to perform the domain logic</a:t>
            </a:r>
          </a:p>
          <a:p>
            <a:r>
              <a:rPr lang="en-US" dirty="0"/>
              <a:t>Always update the entity explicitly (don’t assume the change tracking)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CA0A-AB3A-48BF-A6C0-C7D6EB02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" y="1598006"/>
            <a:ext cx="5680412" cy="52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54B2A-5509-432C-9977-26A4EEB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491838"/>
            <a:ext cx="3750561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Common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  <a:r>
              <a:rPr lang="en-US" b="1" dirty="0"/>
              <a:t>serializable</a:t>
            </a:r>
          </a:p>
          <a:p>
            <a:r>
              <a:rPr lang="en-US" dirty="0"/>
              <a:t>Should have a </a:t>
            </a:r>
            <a:r>
              <a:rPr lang="en-US" b="1" dirty="0" err="1"/>
              <a:t>parameterless</a:t>
            </a:r>
            <a:r>
              <a:rPr lang="en-US" b="1" dirty="0"/>
              <a:t> public constructor</a:t>
            </a:r>
            <a:r>
              <a:rPr lang="en-US" dirty="0"/>
              <a:t> (implicit/explicit)</a:t>
            </a:r>
          </a:p>
          <a:p>
            <a:r>
              <a:rPr lang="en-US" dirty="0"/>
              <a:t>Should not contain any </a:t>
            </a:r>
            <a:r>
              <a:rPr lang="en-US" b="1" dirty="0"/>
              <a:t>business logic</a:t>
            </a:r>
          </a:p>
          <a:p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inherit from </a:t>
            </a:r>
            <a:r>
              <a:rPr lang="en-US" b="1" dirty="0"/>
              <a:t>entities</a:t>
            </a:r>
            <a:r>
              <a:rPr lang="en-US" dirty="0"/>
              <a:t>!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reference to </a:t>
            </a:r>
            <a:r>
              <a:rPr lang="en-US" b="1" dirty="0"/>
              <a:t>entities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034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CDBDA-86DC-4A3B-9729-D23E56AD4FD6}"/>
              </a:ext>
            </a:extLst>
          </p:cNvPr>
          <p:cNvSpPr txBox="1">
            <a:spLocks/>
          </p:cNvSpPr>
          <p:nvPr/>
        </p:nvSpPr>
        <p:spPr>
          <a:xfrm>
            <a:off x="7394369" y="1825625"/>
            <a:ext cx="4292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not used in create! Do not share same DTO for create &amp; update!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Password</a:t>
            </a:r>
            <a:r>
              <a:rPr lang="en-US" sz="2000" dirty="0"/>
              <a:t> is not used in </a:t>
            </a:r>
            <a:r>
              <a:rPr lang="en-US" sz="2000" i="1" dirty="0"/>
              <a:t>Update </a:t>
            </a:r>
            <a:r>
              <a:rPr lang="en-US" sz="2000" dirty="0"/>
              <a:t>and </a:t>
            </a:r>
            <a:r>
              <a:rPr lang="en-US" sz="2000" i="1" dirty="0" err="1"/>
              <a:t>ChangeUserName</a:t>
            </a:r>
            <a:r>
              <a:rPr lang="en-US" sz="2000" dirty="0"/>
              <a:t>!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CreationTime</a:t>
            </a:r>
            <a:r>
              <a:rPr lang="en-US" sz="2000" dirty="0"/>
              <a:t> should not sent by the client!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2BA8-CC4F-40A3-86CC-E9FA2E9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1" y="2942612"/>
            <a:ext cx="6212133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DBC-FAC8-48BB-8DD8-EDDD7D8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0FD-6C8E-445E-BB91-A39CA922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7" y="3338512"/>
            <a:ext cx="6268408" cy="1375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387B-3378-4287-9DA2-85959441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74" y="1908765"/>
            <a:ext cx="4661712" cy="4533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8B78A-3B72-48EA-A6AE-275378C2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</p:spTree>
    <p:extLst>
      <p:ext uri="{BB962C8B-B14F-4D97-AF65-F5344CB8AC3E}">
        <p14:creationId xmlns:p14="http://schemas.microsoft.com/office/powerpoint/2010/main" val="305009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only the formal validation (can use data annotation attributes)</a:t>
            </a:r>
          </a:p>
          <a:p>
            <a:r>
              <a:rPr lang="en-US" sz="2400" dirty="0"/>
              <a:t>Don’t include domain validation logic (ex: unique user name constraint)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C096-C2C7-491F-882E-19EAAF36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2727365"/>
            <a:ext cx="5074027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4168"/>
          </a:xfrm>
        </p:spPr>
        <p:txBody>
          <a:bodyPr>
            <a:norm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6350B-7541-43DE-AB8C-B7866014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301"/>
            <a:ext cx="6222670" cy="2976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3626C-6168-4BB7-A176-BBA41ABE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4298864"/>
            <a:ext cx="339692" cy="29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295C5-CE29-4E56-B56B-0D0840BAD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2" y="4592082"/>
            <a:ext cx="339692" cy="293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1B153-A6C0-42C9-AD01-A3D64A0F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5104406"/>
            <a:ext cx="339692" cy="29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E7D8-DC1C-4C94-9130-CB1C1CFF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5733799"/>
            <a:ext cx="339692" cy="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6131"/>
          </a:xfrm>
        </p:spPr>
        <p:txBody>
          <a:bodyPr>
            <a:no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39D52-2EA2-49E1-97DF-9996081F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" y="3479598"/>
            <a:ext cx="5844459" cy="273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860DB-566D-47FD-82E1-C3C15816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7" y="3479598"/>
            <a:ext cx="5015974" cy="2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5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Object to Object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4036"/>
          </a:xfrm>
        </p:spPr>
        <p:txBody>
          <a:bodyPr>
            <a:no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auto object mapping </a:t>
            </a:r>
            <a:r>
              <a:rPr lang="en-US" sz="2400" dirty="0"/>
              <a:t>libraries (but, carefully – enable configuration validation)</a:t>
            </a:r>
          </a:p>
          <a:p>
            <a:r>
              <a:rPr lang="en-US" sz="2400" b="1" dirty="0"/>
              <a:t>Do not map </a:t>
            </a:r>
            <a:r>
              <a:rPr lang="en-US" sz="2400" dirty="0"/>
              <a:t>input DTOs to entities. </a:t>
            </a:r>
            <a:r>
              <a:rPr lang="en-US" sz="2400" b="1" dirty="0"/>
              <a:t>Map</a:t>
            </a:r>
            <a:r>
              <a:rPr lang="en-US" sz="2400" dirty="0"/>
              <a:t> entities to output DTOs</a:t>
            </a:r>
          </a:p>
        </p:txBody>
      </p:sp>
    </p:spTree>
    <p:extLst>
      <p:ext uri="{BB962C8B-B14F-4D97-AF65-F5344CB8AC3E}">
        <p14:creationId xmlns:p14="http://schemas.microsoft.com/office/powerpoint/2010/main" val="1364963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Example: Entity Creation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22D94-FDA6-417B-ADF8-38E3D027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2059562"/>
            <a:ext cx="7268688" cy="39736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59589-E408-41CD-B5EA-BB8554A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34" y="1825625"/>
            <a:ext cx="3717966" cy="4351338"/>
          </a:xfrm>
        </p:spPr>
        <p:txBody>
          <a:bodyPr/>
          <a:lstStyle/>
          <a:p>
            <a:r>
              <a:rPr lang="en-US" dirty="0"/>
              <a:t>Don’t use DTO to entity auto-mapping, use entity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Perform additional </a:t>
            </a:r>
            <a:r>
              <a:rPr lang="en-US" b="1" dirty="0"/>
              <a:t>domain actions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/>
              <a:t>repository</a:t>
            </a:r>
            <a:r>
              <a:rPr lang="en-US" dirty="0"/>
              <a:t>.</a:t>
            </a:r>
          </a:p>
          <a:p>
            <a:r>
              <a:rPr lang="en-US" dirty="0"/>
              <a:t>Return DTO using </a:t>
            </a:r>
            <a:r>
              <a:rPr lang="en-US" b="1" dirty="0"/>
              <a:t>auto-mapping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1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49C-91D0-437D-A752-E68D2D6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3D58-1152-4768-BFD1-0FC3552A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return null or operation result code for exceptional cases, </a:t>
            </a:r>
            <a:r>
              <a:rPr lang="en-US" b="1" dirty="0"/>
              <a:t>throw exceptions</a:t>
            </a:r>
            <a:r>
              <a:rPr lang="en-US" dirty="0"/>
              <a:t>!</a:t>
            </a:r>
          </a:p>
          <a:p>
            <a:r>
              <a:rPr lang="en-US" b="1" dirty="0"/>
              <a:t>Define </a:t>
            </a:r>
            <a:r>
              <a:rPr lang="en-US" dirty="0"/>
              <a:t>exception classes for important business rules</a:t>
            </a:r>
          </a:p>
          <a:p>
            <a:r>
              <a:rPr lang="en-US" dirty="0"/>
              <a:t>Include an </a:t>
            </a:r>
            <a:r>
              <a:rPr lang="en-US" b="1" dirty="0"/>
              <a:t>error code </a:t>
            </a:r>
            <a:r>
              <a:rPr lang="en-US" dirty="0"/>
              <a:t>in the exception</a:t>
            </a:r>
          </a:p>
          <a:p>
            <a:r>
              <a:rPr lang="en-US" b="1" dirty="0"/>
              <a:t>Separate localization</a:t>
            </a:r>
            <a:r>
              <a:rPr lang="en-US" dirty="0"/>
              <a:t> from exception throwing</a:t>
            </a:r>
          </a:p>
          <a:p>
            <a:r>
              <a:rPr lang="en-US" dirty="0"/>
              <a:t>Map exceptions to </a:t>
            </a:r>
            <a:r>
              <a:rPr lang="en-US" b="1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429092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A3F-F790-4EB1-B32A-CFA7AFB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34F7-7E72-43B4-97E9-0E7E4046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93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318-D890-40C9-B6DF-6B8706F1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56C-A6F9-4576-85F5-2560FCD5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926</Words>
  <Application>Microsoft Office PowerPoint</Application>
  <PresentationFormat>Widescreen</PresentationFormat>
  <Paragraphs>153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  <vt:lpstr>Application Services Example</vt:lpstr>
      <vt:lpstr>Application Services Common DTO best practices</vt:lpstr>
      <vt:lpstr>Application Services Input DTO best practices</vt:lpstr>
      <vt:lpstr>Application Services Input DTO best practices</vt:lpstr>
      <vt:lpstr>Application Services Input DTO best practices</vt:lpstr>
      <vt:lpstr>Application Services Output DTO suggestions</vt:lpstr>
      <vt:lpstr>Application Services Output DTO suggestions</vt:lpstr>
      <vt:lpstr>Application Services Object to Object Mapping</vt:lpstr>
      <vt:lpstr>Application Services Example: Entity Creation</vt:lpstr>
      <vt:lpstr>Domain/Business Exceptions</vt:lpstr>
      <vt:lpstr>Domain/Business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84</cp:revision>
  <dcterms:created xsi:type="dcterms:W3CDTF">2019-07-06T13:27:31Z</dcterms:created>
  <dcterms:modified xsi:type="dcterms:W3CDTF">2019-07-08T09:06:44Z</dcterms:modified>
</cp:coreProperties>
</file>