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0" r:id="rId14"/>
    <p:sldId id="260" r:id="rId15"/>
    <p:sldId id="261" r:id="rId16"/>
    <p:sldId id="27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7559"/>
            <a:ext cx="10521114" cy="4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175</Words>
  <Application>Microsoft Office PowerPoint</Application>
  <PresentationFormat>Widescreen</PresentationFormat>
  <Paragraphs>56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Euclid Circular B</vt:lpstr>
      <vt:lpstr>Office Theme</vt:lpstr>
      <vt:lpstr>Paintbrush Picture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</vt:lpstr>
      <vt:lpstr>ABP Framework: Architecture</vt:lpstr>
      <vt:lpstr>ABP Framework: Infrastructure Enterprise application requirements</vt:lpstr>
      <vt:lpstr>ABP Framework: Startup templates</vt:lpstr>
      <vt:lpstr>About me</vt:lpstr>
      <vt:lpstr>About me</vt:lpstr>
      <vt:lpstr>About me</vt:lpstr>
      <vt:lpstr>DESIGNING A MODULAR MONOLITH</vt:lpstr>
      <vt:lpstr>About me</vt:lpstr>
      <vt:lpstr>About me</vt:lpstr>
      <vt:lpstr>MIGRATING TO MICROSERVICES</vt:lpstr>
      <vt:lpstr>About me</vt:lpstr>
      <vt:lpstr>About me</vt:lpstr>
      <vt:lpstr>About me</vt:lpstr>
      <vt:lpstr>About me</vt:lpstr>
      <vt:lpstr>About me</vt:lpstr>
      <vt:lpstr>About me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</cp:revision>
  <dcterms:created xsi:type="dcterms:W3CDTF">2022-02-27T10:42:11Z</dcterms:created>
  <dcterms:modified xsi:type="dcterms:W3CDTF">2022-02-27T14:39:53Z</dcterms:modified>
</cp:coreProperties>
</file>