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bp.io/abp/ABP.IO-Platform-7.2-RC-Has-Been-Publish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docs.abp.io/en/abp/7.2/UI/Blazor/Navigation-Men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bp.io/en/abp/7.2/UI/Angular/Modifying-the-Menu" TargetMode="External"/><Relationship Id="rId5" Type="http://schemas.openxmlformats.org/officeDocument/2006/relationships/hyperlink" Target="https://docs.abp.io/en/abp/7.2/UI/AspNetCore/Navigation-Menu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 Platform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</a:t>
            </a:r>
            <a:r>
              <a:rPr lang="tr-TR" sz="4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7.2</a:t>
            </a:r>
            <a:r>
              <a:rPr lang="tr-TR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-RC.1</a:t>
            </a:r>
          </a:p>
          <a:p>
            <a:endParaRPr lang="tr-TR" sz="4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https://blog.abp.io/abp/ABP.IO-Platform-7.2-RC-Has-Been-Published</a:t>
            </a:r>
            <a:r>
              <a:rPr lang="tr-TR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20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3330" cy="1325563"/>
          </a:xfrm>
        </p:spPr>
        <p:txBody>
          <a:bodyPr/>
          <a:lstStyle/>
          <a:p>
            <a:r>
              <a:rPr lang="tr-TR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 Platform v7.2-RC.1: GitHub Statistics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75" y="3120538"/>
            <a:ext cx="4534293" cy="2033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140 Issues &amp; PRs closed</a:t>
            </a:r>
          </a:p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692 commits</a:t>
            </a:r>
          </a:p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33 contributors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FD1E812-B1F3-365E-8CB8-70B04D799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21" y="3085782"/>
            <a:ext cx="597405" cy="59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352263E-FCBF-08E5-89A8-CA2E6EC8E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1" y="3604524"/>
            <a:ext cx="603316" cy="6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0CF459E-C600-8B54-F879-022D8A96B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1" y="4204845"/>
            <a:ext cx="603316" cy="6033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49A795-E37B-1CCE-6E25-1EB596CD1F9B}"/>
              </a:ext>
            </a:extLst>
          </p:cNvPr>
          <p:cNvSpPr txBox="1">
            <a:spLocks/>
          </p:cNvSpPr>
          <p:nvPr/>
        </p:nvSpPr>
        <p:spPr>
          <a:xfrm>
            <a:off x="7101726" y="3120538"/>
            <a:ext cx="4534293" cy="203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102 Issues &amp; PRs closed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537 commits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16 contributors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B8FCD03B-6E83-4381-A4AF-3BBCD13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72" y="3085782"/>
            <a:ext cx="597405" cy="59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0B247-3CD5-D239-AE2B-1042D8CC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12" y="3604524"/>
            <a:ext cx="603316" cy="6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B2705D89-DA9A-489A-53D6-F5B14C5DC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62" y="4204845"/>
            <a:ext cx="603316" cy="60331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8E728C7-EA99-E132-2304-E1FEB3823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1" y="2123091"/>
            <a:ext cx="4381169" cy="615715"/>
          </a:xfrm>
          <a:prstGeom prst="rect">
            <a:avLst/>
          </a:prstGeom>
          <a:effectLst>
            <a:outerShdw blurRad="50800" dist="38100" dir="2700000" algn="tl" rotWithShape="0">
              <a:srgbClr val="7030A0">
                <a:alpha val="40000"/>
              </a:srgbClr>
            </a:outerShdw>
          </a:effectLst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C768944-3034-611F-5108-5AFEC8B424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63" y="2125039"/>
            <a:ext cx="4534293" cy="613767"/>
          </a:xfrm>
          <a:prstGeom prst="rect">
            <a:avLst/>
          </a:prstGeom>
          <a:effectLst>
            <a:outerShdw blurRad="50800" dist="38100" dir="2700000" algn="tl" rotWithShape="0">
              <a:srgbClr val="7030A0">
                <a:alpha val="40000"/>
              </a:srgbClr>
            </a:out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4F5CFF-D790-CBDD-8A80-C3D46D9CBCE4}"/>
              </a:ext>
            </a:extLst>
          </p:cNvPr>
          <p:cNvSpPr txBox="1">
            <a:spLocks/>
          </p:cNvSpPr>
          <p:nvPr/>
        </p:nvSpPr>
        <p:spPr>
          <a:xfrm>
            <a:off x="793311" y="5489612"/>
            <a:ext cx="8679511" cy="86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(Planned) Final Release Date: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02 May 2023 </a:t>
            </a:r>
            <a:endParaRPr lang="en-US" b="1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7" y="348587"/>
            <a:ext cx="10515600" cy="1325563"/>
          </a:xfrm>
        </p:spPr>
        <p:txBody>
          <a:bodyPr>
            <a:normAutofit/>
          </a:bodyPr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Grouping Menu Items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90E6E-1B73-5D9C-8A77-2D96E912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86" y="1855820"/>
            <a:ext cx="8736833" cy="182803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F899115-7306-DFBD-F83C-F56F71903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545" y="365125"/>
            <a:ext cx="2535935" cy="56325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32D0-29E8-80E7-420C-9CECAA5F9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7" y="3865524"/>
            <a:ext cx="8736832" cy="2519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Documentation</a:t>
            </a:r>
          </a:p>
          <a:p>
            <a:pPr marL="0" indent="0">
              <a:buNone/>
            </a:pPr>
            <a:r>
              <a:rPr lang="tr-TR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MVC UI</a:t>
            </a:r>
            <a:b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https://docs.abp.io/en/abp/7.2/UI/AspNetCore/Navigation-Menu</a:t>
            </a: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tr-TR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Angular UI</a:t>
            </a:r>
            <a:br>
              <a:rPr lang="tr-TR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https://docs.abp.io/en/abp/7.2/UI/Angular/Modifying-the-Menu</a:t>
            </a: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tr-TR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Blazor UI</a:t>
            </a:r>
            <a:b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https://docs.abp.io/en/abp/7.2/UI/Blazor/Navigation-Menu</a:t>
            </a: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endParaRPr lang="tr-TR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Force Password Change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184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Force users to change their passwords.</a:t>
            </a:r>
          </a:p>
          <a:p>
            <a:pPr marL="0" indent="0">
              <a:buNone/>
            </a:pP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 Management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--&gt; Users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  --&gt; Create / Edit User</a:t>
            </a:r>
            <a:endParaRPr lang="en-US" b="1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96478-A403-252A-356C-F0C52C21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9935"/>
            <a:ext cx="5227403" cy="30300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49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Force Periodic Password Changes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184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Force users to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periodically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 their passwords.</a:t>
            </a:r>
          </a:p>
          <a:p>
            <a:pPr marL="0" indent="0">
              <a:buNone/>
            </a:pP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--&gt; Identity Management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  --&gt; Password Settings</a:t>
            </a:r>
            <a:endParaRPr lang="en-US" b="1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C6B18-797A-DC93-DE1C-9E60259AA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12" y="3105025"/>
            <a:ext cx="5848350" cy="2333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6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Authority Delegation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4320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a user to temporary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my account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DD283-563D-F7C6-6F4B-7FDAF50F1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56" y="2461213"/>
            <a:ext cx="7885873" cy="3653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CA66D8-FD88-B2A6-1EC7-932A1D125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1213"/>
            <a:ext cx="3024663" cy="3653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2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Suite: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Show Properties on Create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Update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16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to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show/hide a generated property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 the create modal, edit modal and on the data table.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C7D990-FA1F-207F-B8D6-4FE4F7F1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408330" cy="47604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2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227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Euclid Circular B</vt:lpstr>
      <vt:lpstr>Office Theme</vt:lpstr>
      <vt:lpstr>ABP.IO Platform</vt:lpstr>
      <vt:lpstr>ABP.IO Platform v7.2-RC.1: GitHub Statistics</vt:lpstr>
      <vt:lpstr>ABP Framework Grouping Menu Items</vt:lpstr>
      <vt:lpstr>ABP Commercial Force Password Change</vt:lpstr>
      <vt:lpstr>ABP Commercial Force Periodic Password Changes</vt:lpstr>
      <vt:lpstr>ABP Commercial Authority Delegation</vt:lpstr>
      <vt:lpstr>ABP Commercial Suite: Show Properties on Create / Update /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25</cp:revision>
  <dcterms:created xsi:type="dcterms:W3CDTF">2022-02-27T10:42:11Z</dcterms:created>
  <dcterms:modified xsi:type="dcterms:W3CDTF">2023-04-27T16:55:28Z</dcterms:modified>
</cp:coreProperties>
</file>