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8" r:id="rId4"/>
    <p:sldId id="289" r:id="rId5"/>
    <p:sldId id="290" r:id="rId6"/>
    <p:sldId id="283" r:id="rId7"/>
    <p:sldId id="28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B4A"/>
    <a:srgbClr val="44013C"/>
    <a:srgbClr val="B9A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30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FEE0D-A13C-4850-BF07-51D3D3DC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99A72-71D1-460A-9488-609F4F425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551B3-1826-47B4-9D8D-32996CD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52591-7BA0-4B68-B959-C65C26B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DECF4-C98B-4D39-B784-D608BBD7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66451-D220-4291-8C04-11006C2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B8D915-3202-45E6-9D74-E03951DD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B19CB4-E6E4-483E-8F20-4D96338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0A4BE6-3037-4DA0-8A0E-8F638A9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432C1-B52B-45EE-85C9-241A3DD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6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65DBFB-EC00-454E-81A5-1A5A9052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E037D3-A4D9-4E4D-BFF6-B558184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EB9A4-DBBE-4CB0-9254-5664B7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EF387-C14A-447A-8293-C19AA58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2E165-25BE-4EDD-87A8-280EF40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D859A-80C0-4D1D-8D2C-718A3F7A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E7A64-8B08-4D2B-88E6-2C2AE7EE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3F58-7988-4739-A5EC-78BA7F6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43755-220F-48AE-BA8E-C266B12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F7FDC-54DB-48C8-A386-99FED5B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F186-1105-4F1D-9425-096A0C55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B0BE3-63A3-43AE-AFD8-50F83F9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C6A34-542B-403A-8D87-90FBED3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4B025-CE95-4720-BEA0-A750735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8B862-0B7D-4D79-B328-CDD5DEB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171CF-8E52-492C-B9A2-C52F21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05554-E8D7-4C71-995F-A1EC0722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5FD7EB-18ED-4122-BC8B-E04B435C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B7C59-1900-4624-A314-189E072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6C3F9-29B1-40AD-BA1A-12B862C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CC63AB-988B-490B-AE45-2BEB0B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F952F-C01F-41B4-B187-55BE94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E6CF6-3A05-4D4B-9DD1-C5C1CF6B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8C7F6-CBA4-4693-86F4-9ED6C09D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2A378C-C211-4704-80BB-BFC22F2C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2F241-9736-4D77-98E5-950016A3C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E72CB9-BB13-42A4-82DF-60AC571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7668BC-C33F-4F43-B05B-C8BAD81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C9A36C-ED92-4FA3-A42C-A491F32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F873D-78F7-4723-8696-7AB170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4B1352-98B9-4C27-A6CA-721DE9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76F524-9789-4F4B-949C-13D24C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9307F7-785A-4CDE-BB8D-C5EB00B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026813-DBC9-4F94-91F9-5B5E660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0B6A7-C777-4622-858F-77D9EE6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C1B54A-C0A5-4C85-B654-93493DBA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B0578-53F5-4D6B-948B-F75FF44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04BC2-76F5-446F-9F9A-2994AB4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394B5B-C402-485E-9880-C377CE8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3C6E7-FB63-4BEC-858C-60AB43E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F6C888-2906-4304-9ABF-9CF8CDE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F694C3-721B-4D8F-9A71-BD41DFA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8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921C6-8100-49BB-A86B-95BDB49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C3B529-8C71-4FF9-86D6-B568307B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A5A31-A73D-4D3E-B89E-59D5FA10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E3960D-CDAA-4810-83E6-DCEB5F6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D118C9-A1D8-4ED2-9B71-206B758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7B00DF-ECC8-46A5-8666-884B3AB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8EDBE-7420-404F-952A-8A45331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99CA7-FCF8-4BE5-9FAF-6881816E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241CFE-8140-474A-9402-6A27FE5E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BB2C-5B2D-4037-B839-55AA2FC69FC2}" type="datetimeFigureOut">
              <a:rPr lang="tr-TR" smtClean="0"/>
              <a:t>23.11.2021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B083D-8E72-42A4-9A7D-48D09685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D398B2-C0C8-47C6-AA68-8C002F39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7" y="2419350"/>
            <a:ext cx="10334625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outbox / inbox patterns for the distributed events</a:t>
            </a:r>
            <a:endParaRPr lang="tr-TR" sz="5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1326D8-2F87-4158-B9ED-60309BAD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8549"/>
            <a:ext cx="9144000" cy="1084318"/>
          </a:xfrm>
        </p:spPr>
        <p:txBody>
          <a:bodyPr/>
          <a:lstStyle/>
          <a:p>
            <a:r>
              <a:rPr lang="en-US" dirty="0">
                <a:solidFill>
                  <a:srgbClr val="B9AAB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 İbrahim Kalkan</a:t>
            </a:r>
            <a:endParaRPr lang="tr-TR" dirty="0">
              <a:solidFill>
                <a:srgbClr val="B9AAB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505F3-5D45-4BEB-9B6E-CE112A2A84F2}"/>
              </a:ext>
            </a:extLst>
          </p:cNvPr>
          <p:cNvSpPr txBox="1"/>
          <p:nvPr/>
        </p:nvSpPr>
        <p:spPr>
          <a:xfrm>
            <a:off x="4788568" y="23179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github.com/</a:t>
            </a:r>
            <a:r>
              <a:rPr lang="en-US" i="1" dirty="0" err="1">
                <a:solidFill>
                  <a:schemeClr val="bg1"/>
                </a:solidFill>
              </a:rPr>
              <a:t>abpframework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1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2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public void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FooAsync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    /* Publish event 1 (to RabbitMQ)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    /* Publish event 2 (to RabbitMQ)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4020202020204" pitchFamily="34" charset="0"/>
              </a:rPr>
              <a:t>}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1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Publish event 2 (to RabbitM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 pitchFamily="34" charset="0"/>
              </a:rPr>
              <a:t>Q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transaction problem of distributed events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952500" y="1952625"/>
            <a:ext cx="10287000" cy="4286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public void </a:t>
            </a:r>
            <a:r>
              <a:rPr lang="en-US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FooAsync</a:t>
            </a: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{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BEGIN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1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Database operation 2 (on SQL Server)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Save event 1 (to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outbox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in SQL Server – to the same database) */</a:t>
            </a:r>
          </a:p>
          <a:p>
            <a:pPr algn="just">
              <a:lnSpc>
                <a:spcPct val="150000"/>
              </a:lnSpc>
            </a:pP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   /* Save event 2 (to </a:t>
            </a:r>
            <a:r>
              <a:rPr lang="en-US" sz="1800" b="1" i="1" dirty="0">
                <a:solidFill>
                  <a:schemeClr val="accent5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outbox</a:t>
            </a:r>
            <a:r>
              <a:rPr lang="en-US" sz="1800" b="1" i="0" dirty="0">
                <a:solidFill>
                  <a:schemeClr val="accent5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in SQL Server – to the same database) */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Open Sans" panose="020B0604020202020204" pitchFamily="34" charset="0"/>
              </a:rPr>
              <a:t>    /* COMMIT database transaction */</a:t>
            </a:r>
            <a:endParaRPr lang="en-US" sz="1800" b="1" i="0" dirty="0">
              <a:solidFill>
                <a:srgbClr val="FF0000"/>
              </a:solidFill>
              <a:effectLst/>
              <a:latin typeface="Open Sans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}</a:t>
            </a:r>
            <a:endParaRPr lang="tr-TR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4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 with ABP v5.0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2FD6B-79D4-4A03-BFFA-7F685BF25C41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79E90-F20C-4CE9-BA0B-8B010FEBF154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7AD2A-B946-4DB2-B1CA-A9148230C3B3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440A574-FD12-4AB9-831A-944892A53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24006FA8-70CD-4133-B3CE-C5CC943EC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E397E2-0BDC-4DA3-B4C2-C79AF049E1CA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782B1-1054-4AA5-81CE-5AC443E242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A2100-E02B-4957-BD91-EA2C681F0407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D51816E-9B1B-4812-AFBC-192B7D4D4AF1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A5CD7A-5194-4078-ABB2-FDA8F5295DDF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03A1C7D-88AB-4597-A7E3-95AB0E0866AE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41E632-1CE2-4B00-8488-82B4AE7EA82A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5B5D09-3F83-4B1B-98A5-0D080CF04738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FF4C2C-B96B-4544-8317-DE1A17F3DCB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74244E-D531-4258-8CA1-64D09F732685}"/>
              </a:ext>
            </a:extLst>
          </p:cNvPr>
          <p:cNvCxnSpPr>
            <a:stCxn id="9" idx="1"/>
            <a:endCxn id="23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202B75-1AEB-4E3C-9583-251A9A7F2D7D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503EA-0865-4C5B-891F-C179489BAC98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DB1F11-1CF8-4BB4-9F28-98DD698F8E4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2CC12F-04D1-4CCD-89C4-86BE018BA9E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41D173-7F7B-460B-AB4F-C9B511DBEB9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BDB109F-BE6E-45BE-AE0D-2CCE7D8F91E4}"/>
              </a:ext>
            </a:extLst>
          </p:cNvPr>
          <p:cNvCxnSpPr>
            <a:endCxn id="48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0920B45-43B5-4FB7-8785-2BB680A4BF08}"/>
              </a:ext>
            </a:extLst>
          </p:cNvPr>
          <p:cNvCxnSpPr>
            <a:endCxn id="48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2CC65B-A2C9-4FA1-B5A7-EB9ED9E6F26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29900-E26B-4FC2-97F3-90487A2CB3F6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1060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3" grpId="0" animBg="1"/>
      <p:bldP spid="44" grpId="0"/>
      <p:bldP spid="47" grpId="0"/>
      <p:bldP spid="48" grpId="0" animBg="1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885825"/>
            <a:ext cx="10287000" cy="10668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Inter-microservice messaging with ABP</a:t>
            </a:r>
            <a:endParaRPr lang="tr-TR" sz="4000" dirty="0">
              <a:solidFill>
                <a:srgbClr val="44013C"/>
              </a:solidFill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6A1982A-6408-4D1D-8BA5-BE7B17D51BB4}"/>
              </a:ext>
            </a:extLst>
          </p:cNvPr>
          <p:cNvSpPr txBox="1">
            <a:spLocks/>
          </p:cNvSpPr>
          <p:nvPr/>
        </p:nvSpPr>
        <p:spPr>
          <a:xfrm>
            <a:off x="3479131" y="2366212"/>
            <a:ext cx="4393532" cy="2539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10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4020202020204" pitchFamily="34" charset="0"/>
              </a:rPr>
              <a:t>DEMO</a:t>
            </a:r>
            <a:endParaRPr lang="tr-TR" sz="10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9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335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Segoe UI</vt:lpstr>
      <vt:lpstr>Segoe UI Semibold</vt:lpstr>
      <vt:lpstr>Office Teması</vt:lpstr>
      <vt:lpstr>outbox / inbox patterns for the distributed events</vt:lpstr>
      <vt:lpstr>The transaction problem of distributed events</vt:lpstr>
      <vt:lpstr>The transaction problem of distributed events</vt:lpstr>
      <vt:lpstr>The transaction problem of distributed events</vt:lpstr>
      <vt:lpstr>The transaction problem of distributed events</vt:lpstr>
      <vt:lpstr>Inter-microservice messaging with ABP v5.0</vt:lpstr>
      <vt:lpstr>Inter-microservice messaging with ABP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 Miadrso ABP Framework</dc:title>
  <dc:creator>armağan ünlü</dc:creator>
  <cp:lastModifiedBy>Halil Kalkan</cp:lastModifiedBy>
  <cp:revision>63</cp:revision>
  <dcterms:created xsi:type="dcterms:W3CDTF">2021-09-27T14:07:26Z</dcterms:created>
  <dcterms:modified xsi:type="dcterms:W3CDTF">2021-11-23T06:44:48Z</dcterms:modified>
</cp:coreProperties>
</file>