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C5A"/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5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6C9D-A4AF-4879-850C-294C9B5D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C32DF-2D49-469B-BBF9-50A28EDE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53C0-D70C-4D49-B18B-3EC7E95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4CD3-1D40-4112-BD02-4FD5135A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7480-54F5-412D-97A4-683A2F45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E5EC-3CB4-46E2-A074-5D9FA9F0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943D7-9E90-46EA-9BAF-20B6FFE4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5233-B8C6-4010-955D-BF81674D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A65D-3880-49A1-8695-4C5A234B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4015-DC73-4C37-9F11-CB2909D0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0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F0FD9-50FD-4983-872C-8D5C5D9CC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BAFDE-8E46-45A9-B9B3-D500BFC7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5A5-3678-4838-BF47-649DAFC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2AA5-B2B8-4586-8BF8-3C5FA27A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151C-FFCF-4E87-B698-C68ECE5A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6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37AB-B5DA-4A77-B3BD-436FAF5C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E1F4-7569-4D7D-916B-3693672A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5348-5654-4F9B-9D94-C730F18D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61F7-4C46-451F-B532-4B95D073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CCC4-719D-448C-A5A6-E9B3D736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FF3D-087C-4214-AA2D-330E3A88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6EE4-E1EA-4AE1-896F-416DB45F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343-52A4-4518-B9D7-5F4AA9B5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7B48-5611-463E-A6A9-A4B3BB6B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AA8C-6D47-4773-9738-C1288E0A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8E7C-F36F-4A2C-B34D-4DB3CBDD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0DF7-8CA2-4124-8A31-58CEAEB3E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6A9C9-5CD8-4F57-A7CF-E1DD2F964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C77A-DA93-4C45-9404-389BC444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5FF46-1B25-47EB-BC90-6BBB723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5F9F-8A9B-4803-9B55-9D658E81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9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096D-4E0B-4310-89C5-3C1AA5A7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FE8D-F650-45A2-A6F9-697589D8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5DEBC-09DD-4892-B559-400DD181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68D83-0F9F-47E1-B467-2E10118A4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07851-BC94-4110-85FE-6FB34ECEE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00022-D272-4DA3-8807-7EE2E31F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84BDA-676F-449A-BB83-57D53399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FBAAE-66FD-45AE-8734-9F965B3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75B3-0814-422C-AB53-F639CC95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3B2E-C231-40DB-9854-E99CC8E7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DCACA-78F8-41CC-B801-445B27B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07ED6-FD05-42E9-9BA9-FB9D403E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EA319-2733-4156-8259-D287C5AE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3239C-DF6D-48F6-B63B-54462CB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F656A-9DCD-459C-A52C-32244D15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2F2E-EA71-4015-8501-4B924404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D048-564C-42F5-822E-525664AB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3EC17-36D9-45A9-9ED5-7B4C1ACD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0D222-0DA5-431C-BD19-326BB2BD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1A7B-A536-454E-9A3A-9844F1D3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98C7-981E-43AC-80B7-269B7593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7E87-9E54-48FD-A34D-E193F025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D5832-7AC0-4413-9627-EB5F00F87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B93D9-1463-4E01-82EB-E6D2ADDD2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B477-FE98-45FC-80FF-3E3B5C43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88250-73A9-48E3-A3D9-0EBD9B90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33ADD-D026-4550-9D6A-75463A1D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75119-CFA9-4E95-8BE7-F75BBDEC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838A5-EFD2-4049-BB1B-17B36B5A7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82E9-3C84-4D51-9140-700DA9CEF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6C42-5218-4CAD-A7CB-849EC3F37A20}" type="datetimeFigureOut">
              <a:rPr lang="en-US" smtClean="0"/>
              <a:t>27-Sep-21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172C-5A0D-4FDC-8122-603D40151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E5D6-9F76-49E3-8A10-BBD32E379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C391-A37C-44D3-B660-E51E68776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DF0-35D7-4CA9-9A93-E33FB9571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abp.io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2A66-520A-443E-AEA0-D0450B214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open source application framework for .NET</a:t>
            </a:r>
          </a:p>
        </p:txBody>
      </p:sp>
    </p:spTree>
    <p:extLst>
      <p:ext uri="{BB962C8B-B14F-4D97-AF65-F5344CB8AC3E}">
        <p14:creationId xmlns:p14="http://schemas.microsoft.com/office/powerpoint/2010/main" val="28781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1234-1506-46F9-B10E-997A39D5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an application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CAD9-6676-4C2A-980E-7DAFCBAA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63" y="1825624"/>
            <a:ext cx="7689937" cy="45942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Setting up the architecture</a:t>
            </a:r>
          </a:p>
          <a:p>
            <a:pPr lvl="1"/>
            <a:r>
              <a:rPr lang="en-US" sz="2000" dirty="0"/>
              <a:t>Prepare a robust and maintainable solution structure</a:t>
            </a:r>
          </a:p>
          <a:p>
            <a:pPr lvl="1"/>
            <a:r>
              <a:rPr lang="en-US" sz="2000" dirty="0"/>
              <a:t>Explore and adapt the essential libraries and tools</a:t>
            </a:r>
          </a:p>
          <a:p>
            <a:pPr lvl="1"/>
            <a:r>
              <a:rPr lang="en-US" sz="2000" dirty="0"/>
              <a:t>Setup the test infrastructure</a:t>
            </a:r>
          </a:p>
          <a:p>
            <a:pPr lvl="1"/>
            <a:r>
              <a:rPr lang="en-US" sz="2000" dirty="0"/>
              <a:t>Prepare the deployment configuration</a:t>
            </a:r>
          </a:p>
          <a:p>
            <a:pPr lvl="1"/>
            <a:r>
              <a:rPr lang="en-US" sz="2000" dirty="0"/>
              <a:t>Keep the solution up to date</a:t>
            </a:r>
          </a:p>
          <a:p>
            <a:r>
              <a:rPr lang="en-US" sz="2400" dirty="0"/>
              <a:t>Building the infrastructure</a:t>
            </a:r>
          </a:p>
          <a:p>
            <a:pPr lvl="1"/>
            <a:r>
              <a:rPr lang="en-US" sz="2000" dirty="0"/>
              <a:t>DRY! Automate cross-cutting concerns &amp; repeating code</a:t>
            </a:r>
          </a:p>
          <a:p>
            <a:pPr lvl="1"/>
            <a:r>
              <a:rPr lang="en-US" sz="2000" dirty="0"/>
              <a:t>Abstractions and integrations to external tools and systems</a:t>
            </a:r>
          </a:p>
          <a:p>
            <a:pPr lvl="1"/>
            <a:r>
              <a:rPr lang="en-US" sz="2000" dirty="0"/>
              <a:t>Base classes and helpers to implement the architecture</a:t>
            </a:r>
          </a:p>
          <a:p>
            <a:r>
              <a:rPr lang="en-US" sz="2400" dirty="0"/>
              <a:t>The standards</a:t>
            </a:r>
          </a:p>
          <a:p>
            <a:pPr lvl="1"/>
            <a:r>
              <a:rPr lang="en-US" sz="2000" dirty="0"/>
              <a:t>Determining the coding standards / conventions</a:t>
            </a:r>
          </a:p>
          <a:p>
            <a:pPr lvl="1"/>
            <a:r>
              <a:rPr lang="en-US" sz="2000" dirty="0"/>
              <a:t>Documenting the architecture and infrastructure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74AB7-570F-4851-9106-BD3DFD58803C}"/>
              </a:ext>
            </a:extLst>
          </p:cNvPr>
          <p:cNvSpPr/>
          <p:nvPr/>
        </p:nvSpPr>
        <p:spPr>
          <a:xfrm>
            <a:off x="389216" y="1825625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2FB5-B62B-403D-829B-8307CBC3026B}"/>
              </a:ext>
            </a:extLst>
          </p:cNvPr>
          <p:cNvSpPr/>
          <p:nvPr/>
        </p:nvSpPr>
        <p:spPr>
          <a:xfrm>
            <a:off x="395826" y="2715003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CFC721-17B5-4A3C-BCE5-822031A3F1B0}"/>
              </a:ext>
            </a:extLst>
          </p:cNvPr>
          <p:cNvCxnSpPr>
            <a:cxnSpLocks/>
          </p:cNvCxnSpPr>
          <p:nvPr/>
        </p:nvCxnSpPr>
        <p:spPr>
          <a:xfrm>
            <a:off x="1939478" y="2235057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0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1234-1506-46F9-B10E-997A39D5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an application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3CAD9-6676-4C2A-980E-7DAFCBAA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863" y="1825624"/>
            <a:ext cx="7689937" cy="4594225"/>
          </a:xfrm>
        </p:spPr>
        <p:txBody>
          <a:bodyPr>
            <a:normAutofit/>
          </a:bodyPr>
          <a:lstStyle/>
          <a:p>
            <a:r>
              <a:rPr lang="en-US" sz="2400" dirty="0"/>
              <a:t>Common non-business requirements</a:t>
            </a:r>
          </a:p>
          <a:p>
            <a:pPr lvl="1"/>
            <a:r>
              <a:rPr lang="en-US" sz="2000" dirty="0"/>
              <a:t>Permission and authorization system, audit logging</a:t>
            </a:r>
          </a:p>
          <a:p>
            <a:pPr lvl="1"/>
            <a:r>
              <a:rPr lang="en-US" sz="2000" dirty="0"/>
              <a:t>Multi-tenancy, soft-delete, BLOB storing</a:t>
            </a:r>
          </a:p>
          <a:p>
            <a:pPr lvl="1"/>
            <a:r>
              <a:rPr lang="en-US" sz="2000" dirty="0"/>
              <a:t>Working with multiple time zones and languages</a:t>
            </a:r>
          </a:p>
          <a:p>
            <a:pPr lvl="1"/>
            <a:r>
              <a:rPr lang="en-US" sz="2000" dirty="0"/>
              <a:t>Background jobs, feature toggling</a:t>
            </a:r>
            <a:endParaRPr lang="en-US" sz="2400" dirty="0"/>
          </a:p>
          <a:p>
            <a:r>
              <a:rPr lang="en-US" sz="2400" dirty="0"/>
              <a:t>Common application functionalities</a:t>
            </a:r>
          </a:p>
          <a:p>
            <a:pPr lvl="1"/>
            <a:r>
              <a:rPr lang="en-US" sz="2000" dirty="0"/>
              <a:t>UI layout &amp; theme</a:t>
            </a:r>
          </a:p>
          <a:p>
            <a:pPr lvl="1"/>
            <a:r>
              <a:rPr lang="en-US" sz="2000" dirty="0"/>
              <a:t>Login, register, forgot password, two-factor authentication…</a:t>
            </a:r>
          </a:p>
          <a:p>
            <a:pPr lvl="1"/>
            <a:r>
              <a:rPr lang="en-US" sz="2000" dirty="0"/>
              <a:t>User, role and permission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74AB7-570F-4851-9106-BD3DFD58803C}"/>
              </a:ext>
            </a:extLst>
          </p:cNvPr>
          <p:cNvSpPr/>
          <p:nvPr/>
        </p:nvSpPr>
        <p:spPr>
          <a:xfrm>
            <a:off x="389216" y="1825625"/>
            <a:ext cx="2961491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2FB5-B62B-403D-829B-8307CBC3026B}"/>
              </a:ext>
            </a:extLst>
          </p:cNvPr>
          <p:cNvSpPr/>
          <p:nvPr/>
        </p:nvSpPr>
        <p:spPr>
          <a:xfrm>
            <a:off x="395826" y="2715003"/>
            <a:ext cx="2954483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CFC721-17B5-4A3C-BCE5-822031A3F1B0}"/>
              </a:ext>
            </a:extLst>
          </p:cNvPr>
          <p:cNvCxnSpPr>
            <a:cxnSpLocks/>
          </p:cNvCxnSpPr>
          <p:nvPr/>
        </p:nvCxnSpPr>
        <p:spPr>
          <a:xfrm>
            <a:off x="1939478" y="2235057"/>
            <a:ext cx="3106" cy="4799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5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F2AF-38CE-4734-BDE0-93564D33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ABP Framework?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9A92C-5C7D-4AE5-B74A-2E2593E19C3D}"/>
              </a:ext>
            </a:extLst>
          </p:cNvPr>
          <p:cNvSpPr/>
          <p:nvPr/>
        </p:nvSpPr>
        <p:spPr>
          <a:xfrm>
            <a:off x="508502" y="2385970"/>
            <a:ext cx="3754224" cy="409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3DCB4-B1C7-4450-8F67-CE28E025F228}"/>
              </a:ext>
            </a:extLst>
          </p:cNvPr>
          <p:cNvSpPr/>
          <p:nvPr/>
        </p:nvSpPr>
        <p:spPr>
          <a:xfrm>
            <a:off x="515510" y="4426473"/>
            <a:ext cx="3745340" cy="40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(plain) ASP.NET 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1EF437-6895-4754-9CFD-0AE07BC742E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869275" y="2794693"/>
            <a:ext cx="0" cy="4106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143E5B6-FAE1-478A-B1F6-D0C74D6C293A}"/>
              </a:ext>
            </a:extLst>
          </p:cNvPr>
          <p:cNvSpPr/>
          <p:nvPr/>
        </p:nvSpPr>
        <p:spPr>
          <a:xfrm>
            <a:off x="1477702" y="3205332"/>
            <a:ext cx="2783146" cy="811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A8B433-1700-4FFD-83E7-207F9BF04E72}"/>
              </a:ext>
            </a:extLst>
          </p:cNvPr>
          <p:cNvCxnSpPr>
            <a:cxnSpLocks/>
          </p:cNvCxnSpPr>
          <p:nvPr/>
        </p:nvCxnSpPr>
        <p:spPr>
          <a:xfrm>
            <a:off x="1174661" y="2795402"/>
            <a:ext cx="0" cy="16310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8C779-1205-499C-AC7F-24F739A6777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869275" y="4016542"/>
            <a:ext cx="0" cy="4099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D0223EA7-51D3-41BD-86B3-8F16B8B4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50" y="3304024"/>
            <a:ext cx="1797050" cy="618644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2DAB353-FF61-470F-851D-4C24CCE8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1" y="1825624"/>
            <a:ext cx="6896099" cy="4594225"/>
          </a:xfrm>
        </p:spPr>
        <p:txBody>
          <a:bodyPr>
            <a:normAutofit/>
          </a:bodyPr>
          <a:lstStyle/>
          <a:p>
            <a:r>
              <a:rPr lang="en-US" dirty="0"/>
              <a:t>ABP </a:t>
            </a:r>
            <a:r>
              <a:rPr lang="en-US" b="1" dirty="0"/>
              <a:t>fills the gap </a:t>
            </a:r>
            <a:r>
              <a:rPr lang="en-US" dirty="0"/>
              <a:t>between the plain ASP.NET Core and enterprise software requirements.</a:t>
            </a:r>
          </a:p>
          <a:p>
            <a:r>
              <a:rPr lang="en-US" dirty="0"/>
              <a:t>Offers a modern and maintainable </a:t>
            </a:r>
            <a:r>
              <a:rPr lang="en-US" b="1" dirty="0"/>
              <a:t>software architecture</a:t>
            </a:r>
            <a:r>
              <a:rPr lang="en-US" dirty="0"/>
              <a:t>.</a:t>
            </a:r>
          </a:p>
          <a:p>
            <a:r>
              <a:rPr lang="en-US" dirty="0"/>
              <a:t>Provides the necessary </a:t>
            </a:r>
            <a:r>
              <a:rPr lang="en-US" b="1" dirty="0"/>
              <a:t>infrastructure</a:t>
            </a:r>
            <a:r>
              <a:rPr lang="en-US" dirty="0"/>
              <a:t>, </a:t>
            </a:r>
            <a:r>
              <a:rPr lang="en-US" b="1" dirty="0"/>
              <a:t>tooling</a:t>
            </a:r>
            <a:r>
              <a:rPr lang="en-US" dirty="0"/>
              <a:t> and </a:t>
            </a:r>
            <a:r>
              <a:rPr lang="en-US" b="1" dirty="0"/>
              <a:t>documentation</a:t>
            </a:r>
            <a:r>
              <a:rPr lang="en-US" dirty="0"/>
              <a:t> implement that architecture.</a:t>
            </a:r>
          </a:p>
          <a:p>
            <a:r>
              <a:rPr lang="en-US" dirty="0"/>
              <a:t>A great </a:t>
            </a:r>
            <a:r>
              <a:rPr lang="en-US" b="1" dirty="0"/>
              <a:t>community </a:t>
            </a:r>
            <a:r>
              <a:rPr lang="en-US" dirty="0"/>
              <a:t>contributes and discusses that architecture!</a:t>
            </a:r>
          </a:p>
          <a:p>
            <a:r>
              <a:rPr lang="en-US" dirty="0"/>
              <a:t>Working on the </a:t>
            </a:r>
            <a:r>
              <a:rPr lang="en-US" b="1" dirty="0"/>
              <a:t>latest .NET</a:t>
            </a:r>
            <a:r>
              <a:rPr lang="en-US" dirty="0"/>
              <a:t>..!</a:t>
            </a:r>
          </a:p>
        </p:txBody>
      </p:sp>
    </p:spTree>
    <p:extLst>
      <p:ext uri="{BB962C8B-B14F-4D97-AF65-F5344CB8AC3E}">
        <p14:creationId xmlns:p14="http://schemas.microsoft.com/office/powerpoint/2010/main" val="9862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2A48-EBD8-4EAF-8D72-48579C72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3CF95-90A3-4582-9530-0D6E05C4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525" y="1625891"/>
            <a:ext cx="6906525" cy="50172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A6B02B-5E2E-4BE0-A555-9D29614C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86" y="3041468"/>
            <a:ext cx="3630038" cy="4594225"/>
          </a:xfrm>
        </p:spPr>
        <p:txBody>
          <a:bodyPr>
            <a:normAutofit/>
          </a:bodyPr>
          <a:lstStyle/>
          <a:p>
            <a:r>
              <a:rPr lang="en-US" sz="2000" b="1" dirty="0"/>
              <a:t>8 years </a:t>
            </a:r>
            <a:r>
              <a:rPr lang="en-US" sz="2000" dirty="0"/>
              <a:t>of continuous development</a:t>
            </a:r>
          </a:p>
          <a:p>
            <a:r>
              <a:rPr lang="en-US" sz="2000" b="1" dirty="0"/>
              <a:t>167 </a:t>
            </a:r>
            <a:r>
              <a:rPr lang="en-US" sz="2000" dirty="0"/>
              <a:t>contributors</a:t>
            </a:r>
          </a:p>
          <a:p>
            <a:r>
              <a:rPr lang="en-US" sz="2000" b="1" dirty="0"/>
              <a:t>10K </a:t>
            </a:r>
            <a:r>
              <a:rPr lang="en-US" sz="2000" dirty="0"/>
              <a:t>stars on GitHub</a:t>
            </a:r>
          </a:p>
          <a:p>
            <a:r>
              <a:rPr lang="en-US" sz="2000" b="1" dirty="0"/>
              <a:t>5M+</a:t>
            </a:r>
            <a:r>
              <a:rPr lang="en-US" sz="2000" dirty="0"/>
              <a:t> downloads on NuGet</a:t>
            </a:r>
          </a:p>
        </p:txBody>
      </p:sp>
      <p:pic>
        <p:nvPicPr>
          <p:cNvPr id="7" name="Picture 2" descr="logo">
            <a:extLst>
              <a:ext uri="{FF2B5EF4-FFF2-40B4-BE49-F238E27FC236}">
                <a16:creationId xmlns:a16="http://schemas.microsoft.com/office/drawing/2014/main" id="{9C2D6FE2-010A-4DB8-9306-4D3411FB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6" y="1519419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4FD8-A2E8-4139-A591-69E1485F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ABP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D652-DFCF-48B4-A8F5-ED454F0E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19" y="3206664"/>
            <a:ext cx="4157597" cy="2970300"/>
          </a:xfrm>
        </p:spPr>
        <p:txBody>
          <a:bodyPr/>
          <a:lstStyle/>
          <a:p>
            <a:r>
              <a:rPr lang="en-US" sz="2000" b="1" dirty="0"/>
              <a:t>5 years</a:t>
            </a:r>
            <a:r>
              <a:rPr lang="en-US" sz="2000" dirty="0"/>
              <a:t> of development</a:t>
            </a:r>
          </a:p>
          <a:p>
            <a:r>
              <a:rPr lang="en-US" sz="2000" b="1" dirty="0"/>
              <a:t>210 </a:t>
            </a:r>
            <a:r>
              <a:rPr lang="en-US" sz="2000" dirty="0"/>
              <a:t>contributors</a:t>
            </a:r>
          </a:p>
          <a:p>
            <a:r>
              <a:rPr lang="en-US" sz="2000" b="1" dirty="0"/>
              <a:t>6.7K</a:t>
            </a:r>
            <a:r>
              <a:rPr lang="en-US" sz="2000" dirty="0"/>
              <a:t> stars on GitHub</a:t>
            </a:r>
          </a:p>
          <a:p>
            <a:r>
              <a:rPr lang="en-US" sz="2000" b="1" dirty="0"/>
              <a:t>2.1M</a:t>
            </a:r>
            <a:r>
              <a:rPr lang="en-US" sz="2000" dirty="0"/>
              <a:t> downloads on NuGet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CC627-A9BB-4324-B23D-CB3920DD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08" y="1476201"/>
            <a:ext cx="6458968" cy="5016674"/>
          </a:xfrm>
          <a:prstGeom prst="rect">
            <a:avLst/>
          </a:prstGeom>
        </p:spPr>
      </p:pic>
      <p:pic>
        <p:nvPicPr>
          <p:cNvPr id="9" name="Picture 8" descr="Logo&#10;&#10;Description automatically generated with low confidence">
            <a:extLst>
              <a:ext uri="{FF2B5EF4-FFF2-40B4-BE49-F238E27FC236}">
                <a16:creationId xmlns:a16="http://schemas.microsoft.com/office/drawing/2014/main" id="{11507267-BCC2-4CB3-8E85-CC450BA00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9" y="1711367"/>
            <a:ext cx="3144033" cy="10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3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D276-9B32-423D-B781-5BE105BE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F36BE-760C-4F0D-8100-86E3FF72F09D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35EE1-95D4-4C56-9C3E-289B756776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2E698-FFD2-4A69-AE84-23BC4C623560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C63FE-8F3D-4E35-B863-C1F5204FA442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413704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0CB2-02E3-4227-85B9-D1444ED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/ Database Options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D25164-F2EE-4A95-8F5D-44EB8B09F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8E8F8A-68CD-4883-B7E3-BDD5CE7B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56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abp.io</vt:lpstr>
      <vt:lpstr>Why we need an application framework?</vt:lpstr>
      <vt:lpstr>Why we need an application framework?</vt:lpstr>
      <vt:lpstr>What is the ABP Framework?</vt:lpstr>
      <vt:lpstr>History of the ABP Framework</vt:lpstr>
      <vt:lpstr>History of the ABP Framework</vt:lpstr>
      <vt:lpstr>The Architecture</vt:lpstr>
      <vt:lpstr>UI / Database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Halil Kalkan</dc:creator>
  <cp:lastModifiedBy>Halil Kalkan</cp:lastModifiedBy>
  <cp:revision>14</cp:revision>
  <dcterms:created xsi:type="dcterms:W3CDTF">2021-09-27T06:35:31Z</dcterms:created>
  <dcterms:modified xsi:type="dcterms:W3CDTF">2021-09-27T08:07:50Z</dcterms:modified>
</cp:coreProperties>
</file>