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1" r:id="rId5"/>
    <p:sldId id="306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14" r:id="rId19"/>
    <p:sldId id="304" r:id="rId20"/>
    <p:sldId id="305" r:id="rId21"/>
    <p:sldId id="310" r:id="rId22"/>
    <p:sldId id="311" r:id="rId23"/>
    <p:sldId id="312" r:id="rId24"/>
    <p:sldId id="313" r:id="rId25"/>
    <p:sldId id="28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ilibrahimkalkan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616657"/>
            <a:ext cx="6572871" cy="269259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222E91-C60C-6C62-270D-FFDFD84022DB}"/>
              </a:ext>
            </a:extLst>
          </p:cNvPr>
          <p:cNvSpPr txBox="1">
            <a:spLocks/>
          </p:cNvSpPr>
          <p:nvPr/>
        </p:nvSpPr>
        <p:spPr>
          <a:xfrm>
            <a:off x="6582770" y="4963236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ThreadLocal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081A8-8949-4284-6C2F-C606AC83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052082" cy="468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41F01-18A3-4636-EF0E-3F9DF040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8863"/>
            <a:ext cx="3638859" cy="1349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DA0407-9374-7632-0078-5E1650102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17777"/>
            <a:ext cx="9052082" cy="4357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E2881-41EF-EB92-27F5-BAADFF3FF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30808"/>
            <a:ext cx="3641251" cy="13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(unnamed) mutexes: Thread synchronization</a:t>
            </a:r>
          </a:p>
          <a:p>
            <a:pPr marL="0" indent="0">
              <a:buNone/>
            </a:pP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Named system mutexes: Process synchronization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2ECA3-77CB-4921-8C01-D217B068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96" y="2452297"/>
            <a:ext cx="4545000" cy="561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D2937-6B5D-1105-7775-19477921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96" y="3844457"/>
            <a:ext cx="5667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7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C7C6D-EE32-2464-579F-BF622104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14628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82208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21979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83598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2873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08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Core / Process Execution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Single-Processing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568601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611179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6545423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6971201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739697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82275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8256389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225622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268200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3115637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3541415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396719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439297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4826603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5252381" y="4751110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0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Single-Core / Multi-Processing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9"/>
            <a:ext cx="5257800" cy="40344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158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411</Words>
  <Application>Microsoft Office PowerPoint</Application>
  <PresentationFormat>Widescreen</PresentationFormat>
  <Paragraphs>163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What is Multi-Threading?</vt:lpstr>
      <vt:lpstr>Why Multi-Threading?</vt:lpstr>
      <vt:lpstr>Single Core / Process Execution</vt:lpstr>
      <vt:lpstr>Single-Core / Single-Processing</vt:lpstr>
      <vt:lpstr>Single-Core / Multi-Processing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ThreadLocal &amp; AsyncLocal</vt:lpstr>
      <vt:lpstr>Mutex</vt:lpstr>
      <vt:lpstr>Mutex: Interprocess Locking</vt:lpstr>
      <vt:lpstr>Topic title</vt:lpstr>
      <vt:lpstr>Topic title</vt:lpstr>
      <vt:lpstr>Topic title</vt:lpstr>
      <vt:lpstr>Topic title</vt:lpstr>
      <vt:lpstr>Topic title</vt:lpstr>
      <vt:lpstr>Topic title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145</cp:revision>
  <dcterms:created xsi:type="dcterms:W3CDTF">2022-02-27T10:42:11Z</dcterms:created>
  <dcterms:modified xsi:type="dcterms:W3CDTF">2023-05-21T14:31:31Z</dcterms:modified>
</cp:coreProperties>
</file>