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&amp; SaaS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About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738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0785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109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791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6263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6905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911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95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75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8061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6269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Concepts: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265</Words>
  <Application>Microsoft Office PowerPoint</Application>
  <PresentationFormat>Widescreen</PresentationFormat>
  <Paragraphs>83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Euclid Circular B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15</cp:revision>
  <dcterms:created xsi:type="dcterms:W3CDTF">2022-02-27T10:42:11Z</dcterms:created>
  <dcterms:modified xsi:type="dcterms:W3CDTF">2022-12-30T13:48:23Z</dcterms:modified>
</cp:coreProperties>
</file>