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8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abp.io/abp/ABP.IO-Platform-7.2-RC-Has-Been-Publishe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ABP.IO Platform</a:t>
            </a:r>
            <a:endParaRPr lang="en-US" sz="40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tr-TR" sz="4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v</a:t>
            </a:r>
            <a:r>
              <a:rPr lang="tr-TR" sz="4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7.2</a:t>
            </a:r>
            <a:r>
              <a:rPr lang="tr-TR" sz="4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-RC.1</a:t>
            </a:r>
          </a:p>
          <a:p>
            <a:endParaRPr lang="tr-TR" sz="4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sz="2000" i="1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https://blog.abp.io/abp/ABP.IO-Platform-7.2-RC-Has-Been-Published</a:t>
            </a:r>
            <a:r>
              <a:rPr lang="tr-TR" sz="2000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endParaRPr lang="en-US" sz="2000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3330" cy="1325563"/>
          </a:xfrm>
        </p:spPr>
        <p:txBody>
          <a:bodyPr/>
          <a:lstStyle/>
          <a:p>
            <a:r>
              <a:rPr lang="tr-TR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ABP.IO Platform v7.2-RC.1: GitHub Statistics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2875" y="2834293"/>
            <a:ext cx="4534293" cy="20334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140 Issues &amp; PRs closed</a:t>
            </a:r>
          </a:p>
          <a:p>
            <a:pPr marL="0" indent="0">
              <a:buNone/>
            </a:pP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692 commits</a:t>
            </a:r>
          </a:p>
          <a:p>
            <a:pPr marL="0" indent="0">
              <a:buNone/>
            </a:pP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33 contributors</a:t>
            </a:r>
            <a:endParaRPr lang="en-US" sz="32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FD1E812-B1F3-365E-8CB8-70B04D799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21" y="2799537"/>
            <a:ext cx="597405" cy="59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352263E-FCBF-08E5-89A8-CA2E6EC8E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61" y="3318279"/>
            <a:ext cx="603316" cy="68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F0CF459E-C600-8B54-F879-022D8A96B3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11" y="3918600"/>
            <a:ext cx="603316" cy="60331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018472C-7C6F-6E0A-A913-1C256FC42304}"/>
              </a:ext>
            </a:extLst>
          </p:cNvPr>
          <p:cNvSpPr txBox="1">
            <a:spLocks/>
          </p:cNvSpPr>
          <p:nvPr/>
        </p:nvSpPr>
        <p:spPr>
          <a:xfrm>
            <a:off x="1492875" y="1968394"/>
            <a:ext cx="4534293" cy="592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3200" b="1" u="sng"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</a:t>
            </a:r>
            <a:endParaRPr lang="en-US" sz="3200" b="1" u="sng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49A795-E37B-1CCE-6E25-1EB596CD1F9B}"/>
              </a:ext>
            </a:extLst>
          </p:cNvPr>
          <p:cNvSpPr txBox="1">
            <a:spLocks/>
          </p:cNvSpPr>
          <p:nvPr/>
        </p:nvSpPr>
        <p:spPr>
          <a:xfrm>
            <a:off x="7101726" y="2834293"/>
            <a:ext cx="4534293" cy="2033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3200">
                <a:latin typeface="Euclid Circular B" panose="020B0504000000000000" pitchFamily="34" charset="0"/>
                <a:ea typeface="Euclid Circular B" panose="020B0504000000000000" pitchFamily="34" charset="0"/>
              </a:rPr>
              <a:t>102 Issues &amp; PRs closed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3200">
                <a:latin typeface="Euclid Circular B" panose="020B0504000000000000" pitchFamily="34" charset="0"/>
                <a:ea typeface="Euclid Circular B" panose="020B0504000000000000" pitchFamily="34" charset="0"/>
              </a:rPr>
              <a:t>537 commits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3200">
                <a:latin typeface="Euclid Circular B" panose="020B0504000000000000" pitchFamily="34" charset="0"/>
                <a:ea typeface="Euclid Circular B" panose="020B0504000000000000" pitchFamily="34" charset="0"/>
              </a:rPr>
              <a:t>16 contributors</a:t>
            </a:r>
            <a:endParaRPr lang="en-US" sz="32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B8FCD03B-6E83-4381-A4AF-3BBCD138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072" y="2799537"/>
            <a:ext cx="597405" cy="59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80B247-3CD5-D239-AE2B-1042D8CC1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012" y="3318279"/>
            <a:ext cx="603316" cy="68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B2705D89-DA9A-489A-53D6-F5B14C5DCD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162" y="3918600"/>
            <a:ext cx="603316" cy="603316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74B5CE3-81B2-D379-C47D-9614D94DCE93}"/>
              </a:ext>
            </a:extLst>
          </p:cNvPr>
          <p:cNvSpPr txBox="1">
            <a:spLocks/>
          </p:cNvSpPr>
          <p:nvPr/>
        </p:nvSpPr>
        <p:spPr>
          <a:xfrm>
            <a:off x="7101726" y="1968394"/>
            <a:ext cx="4534293" cy="592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3200" b="1" u="sng">
                <a:latin typeface="Euclid Circular B" panose="020B0504000000000000" pitchFamily="34" charset="0"/>
                <a:ea typeface="Euclid Circular B" panose="020B0504000000000000" pitchFamily="34" charset="0"/>
              </a:rPr>
              <a:t>ABP COMMERCIAL</a:t>
            </a:r>
            <a:endParaRPr lang="en-US" sz="3200" b="1" u="sng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87" y="348587"/>
            <a:ext cx="10515600" cy="1325563"/>
          </a:xfrm>
        </p:spPr>
        <p:txBody>
          <a:bodyPr>
            <a:normAutofit/>
          </a:bodyPr>
          <a:lstStyle/>
          <a:p>
            <a:r>
              <a:rPr lang="tr-TR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</a:t>
            </a:r>
            <a:br>
              <a:rPr lang="tr-TR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Grouping Menu Items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B90E6E-1B73-5D9C-8A77-2D96E9127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87" y="2267366"/>
            <a:ext cx="8736833" cy="1828034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FF899115-7306-DFBD-F83C-F56F71903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0545" y="365125"/>
            <a:ext cx="2535935" cy="563251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59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Commercial</a:t>
            </a:r>
            <a:br>
              <a:rPr lang="tr-TR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Force Password Change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67184" cy="4351338"/>
          </a:xfrm>
        </p:spPr>
        <p:txBody>
          <a:bodyPr/>
          <a:lstStyle/>
          <a:p>
            <a:pPr marL="0" indent="0">
              <a:buNone/>
            </a:pP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Force users to change their passwords.</a:t>
            </a:r>
          </a:p>
          <a:p>
            <a:pPr marL="0" indent="0">
              <a:buNone/>
            </a:pPr>
            <a:endParaRPr lang="tr-TR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tr-TR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Identity Management</a:t>
            </a:r>
          </a:p>
          <a:p>
            <a:pPr marL="0" indent="0">
              <a:buNone/>
            </a:pPr>
            <a:r>
              <a:rPr lang="tr-TR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 --&gt; Users</a:t>
            </a:r>
          </a:p>
          <a:p>
            <a:pPr marL="0" indent="0">
              <a:buNone/>
            </a:pPr>
            <a:r>
              <a:rPr lang="tr-TR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   --&gt; Create / Edit User</a:t>
            </a:r>
            <a:endParaRPr lang="en-US" b="1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096478-A403-252A-356C-F0C52C21D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09935"/>
            <a:ext cx="5227403" cy="30300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049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Commercial</a:t>
            </a:r>
            <a:br>
              <a:rPr lang="tr-TR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Force Periodic Password Changes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67184" cy="4351338"/>
          </a:xfrm>
        </p:spPr>
        <p:txBody>
          <a:bodyPr/>
          <a:lstStyle/>
          <a:p>
            <a:pPr marL="0" indent="0">
              <a:buNone/>
            </a:pP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Force users to </a:t>
            </a:r>
            <a:r>
              <a:rPr lang="tr-TR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periodically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change their passwords.</a:t>
            </a:r>
          </a:p>
          <a:p>
            <a:pPr marL="0" indent="0">
              <a:buNone/>
            </a:pPr>
            <a:endParaRPr lang="tr-TR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tr-TR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Settings</a:t>
            </a:r>
          </a:p>
          <a:p>
            <a:pPr marL="0" indent="0">
              <a:buNone/>
            </a:pPr>
            <a:r>
              <a:rPr lang="tr-TR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 --&gt; Identity Management</a:t>
            </a:r>
          </a:p>
          <a:p>
            <a:pPr marL="0" indent="0">
              <a:buNone/>
            </a:pPr>
            <a:r>
              <a:rPr lang="tr-TR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   --&gt; Password Settings</a:t>
            </a:r>
            <a:endParaRPr lang="en-US" b="1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FC6B18-797A-DC93-DE1C-9E60259AA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512" y="3105025"/>
            <a:ext cx="5848350" cy="23336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0688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Commercial</a:t>
            </a:r>
            <a:br>
              <a:rPr lang="tr-TR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Authority Delagation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44320"/>
          </a:xfrm>
        </p:spPr>
        <p:txBody>
          <a:bodyPr/>
          <a:lstStyle/>
          <a:p>
            <a:pPr marL="0" indent="0">
              <a:buNone/>
            </a:pP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Allow a user to temporary </a:t>
            </a:r>
            <a:r>
              <a:rPr lang="tr-TR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my account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DDD283-563D-F7C6-6F4B-7FDAF50F1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256" y="2461213"/>
            <a:ext cx="7885873" cy="36536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CA66D8-FD88-B2A6-1EC7-932A1D125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61213"/>
            <a:ext cx="3024663" cy="36536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524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Commercial</a:t>
            </a:r>
            <a:br>
              <a:rPr lang="tr-TR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Suite: 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Show Properties on Create</a:t>
            </a: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/</a:t>
            </a: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Update</a:t>
            </a: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/</a:t>
            </a: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0169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Allow to </a:t>
            </a:r>
            <a:r>
              <a:rPr lang="tr-TR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show/hide a generated property</a:t>
            </a: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on the create modal, edit modal and on the data table.</a:t>
            </a:r>
            <a:endParaRPr lang="en-US" sz="32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5C7D990-FA1F-207F-B8D6-4FE4F7F19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5625"/>
            <a:ext cx="3408330" cy="476042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42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229929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157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Euclid Circular B</vt:lpstr>
      <vt:lpstr>Office Theme</vt:lpstr>
      <vt:lpstr>ABP.IO Platform</vt:lpstr>
      <vt:lpstr>ABP.IO Platform v7.2-RC.1: GitHub Statistics</vt:lpstr>
      <vt:lpstr>ABP Framework Grouping Menu Items</vt:lpstr>
      <vt:lpstr>ABP Commercial Force Password Change</vt:lpstr>
      <vt:lpstr>ABP Commercial Force Periodic Password Changes</vt:lpstr>
      <vt:lpstr>ABP Commercial Authority Delagation</vt:lpstr>
      <vt:lpstr>ABP Commercial Suite: Show Properties on Create / Update / List</vt:lpstr>
      <vt:lpstr>Topic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19</cp:revision>
  <dcterms:created xsi:type="dcterms:W3CDTF">2022-02-27T10:42:11Z</dcterms:created>
  <dcterms:modified xsi:type="dcterms:W3CDTF">2023-04-16T21:55:21Z</dcterms:modified>
</cp:coreProperties>
</file>