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2-projects solution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3-projects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4-projects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834</Words>
  <Application>Microsoft Office PowerPoint</Application>
  <PresentationFormat>Widescreen</PresentationFormat>
  <Paragraphs>153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2-projects solution</vt:lpstr>
      <vt:lpstr>The need for layering 3-projects solution</vt:lpstr>
      <vt:lpstr>The need for layering 4-projects solution</vt:lpstr>
      <vt:lpstr>Title</vt:lpstr>
      <vt:lpstr>Title</vt:lpstr>
      <vt:lpstr>Title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40</cp:revision>
  <dcterms:created xsi:type="dcterms:W3CDTF">2022-02-27T10:42:11Z</dcterms:created>
  <dcterms:modified xsi:type="dcterms:W3CDTF">2022-04-20T15:21:19Z</dcterms:modified>
</cp:coreProperties>
</file>