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0" r:id="rId3"/>
    <p:sldId id="271" r:id="rId4"/>
    <p:sldId id="260" r:id="rId5"/>
    <p:sldId id="268" r:id="rId6"/>
    <p:sldId id="272" r:id="rId7"/>
    <p:sldId id="273" r:id="rId8"/>
    <p:sldId id="274" r:id="rId9"/>
    <p:sldId id="277" r:id="rId10"/>
    <p:sldId id="280" r:id="rId11"/>
    <p:sldId id="281" r:id="rId12"/>
    <p:sldId id="286" r:id="rId13"/>
    <p:sldId id="267" r:id="rId14"/>
    <p:sldId id="283" r:id="rId15"/>
    <p:sldId id="284" r:id="rId16"/>
    <p:sldId id="282" r:id="rId17"/>
    <p:sldId id="325" r:id="rId18"/>
    <p:sldId id="321" r:id="rId19"/>
    <p:sldId id="322" r:id="rId20"/>
    <p:sldId id="333" r:id="rId21"/>
    <p:sldId id="335" r:id="rId22"/>
    <p:sldId id="323" r:id="rId23"/>
    <p:sldId id="324" r:id="rId24"/>
    <p:sldId id="326" r:id="rId25"/>
    <p:sldId id="328" r:id="rId26"/>
    <p:sldId id="327" r:id="rId27"/>
    <p:sldId id="332" r:id="rId28"/>
    <p:sldId id="287" r:id="rId29"/>
    <p:sldId id="289" r:id="rId30"/>
    <p:sldId id="290" r:id="rId31"/>
    <p:sldId id="293" r:id="rId32"/>
    <p:sldId id="295" r:id="rId33"/>
    <p:sldId id="296" r:id="rId34"/>
    <p:sldId id="297" r:id="rId35"/>
    <p:sldId id="298" r:id="rId36"/>
    <p:sldId id="336" r:id="rId37"/>
    <p:sldId id="292" r:id="rId38"/>
    <p:sldId id="301" r:id="rId39"/>
    <p:sldId id="331" r:id="rId40"/>
    <p:sldId id="305" r:id="rId41"/>
    <p:sldId id="311" r:id="rId42"/>
    <p:sldId id="312" r:id="rId43"/>
    <p:sldId id="313" r:id="rId44"/>
    <p:sldId id="33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6" y="808110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8215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7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5,200+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600,000+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Nuget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34674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Design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719744"/>
            <a:ext cx="5566358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925371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schema can be extracted to a shared/common module.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921080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independent).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03461"/>
            <a:ext cx="6193736" cy="4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699293"/>
            <a:ext cx="7538939" cy="7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94" y="2479482"/>
            <a:ext cx="6281300" cy="20846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halilibrahimkalkan.com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649894" y="76564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THANKS!</a:t>
            </a:r>
            <a:endParaRPr lang="en-US" sz="4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D3373-FA07-4A44-8987-8B70E6127421}"/>
              </a:ext>
            </a:extLst>
          </p:cNvPr>
          <p:cNvSpPr txBox="1">
            <a:spLocks/>
          </p:cNvSpPr>
          <p:nvPr/>
        </p:nvSpPr>
        <p:spPr>
          <a:xfrm>
            <a:off x="1412033" y="4168764"/>
            <a:ext cx="9144000" cy="92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2612153"/>
            <a:ext cx="4368801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1604</Words>
  <Application>Microsoft Office PowerPoint</Application>
  <PresentationFormat>Widescreen</PresentationFormat>
  <Paragraphs>313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Volosoft</vt:lpstr>
      <vt:lpstr>Modular Architecture Goals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143</cp:revision>
  <dcterms:created xsi:type="dcterms:W3CDTF">2018-08-16T07:55:06Z</dcterms:created>
  <dcterms:modified xsi:type="dcterms:W3CDTF">2018-10-29T13:55:33Z</dcterms:modified>
</cp:coreProperties>
</file>