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5" r:id="rId18"/>
    <p:sldId id="303" r:id="rId19"/>
    <p:sldId id="314" r:id="rId20"/>
    <p:sldId id="315" r:id="rId21"/>
    <p:sldId id="304" r:id="rId22"/>
    <p:sldId id="310" r:id="rId23"/>
    <p:sldId id="311" r:id="rId24"/>
    <p:sldId id="289" r:id="rId25"/>
    <p:sldId id="313" r:id="rId26"/>
    <p:sldId id="290" r:id="rId27"/>
    <p:sldId id="316" r:id="rId28"/>
    <p:sldId id="3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222E91-C60C-6C62-270D-FFDFD84022DB}"/>
              </a:ext>
            </a:extLst>
          </p:cNvPr>
          <p:cNvSpPr txBox="1">
            <a:spLocks/>
          </p:cNvSpPr>
          <p:nvPr/>
        </p:nvSpPr>
        <p:spPr>
          <a:xfrm>
            <a:off x="6582770" y="4963236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DB5F1-8000-60AA-F518-79B7E996D796}"/>
              </a:ext>
            </a:extLst>
          </p:cNvPr>
          <p:cNvSpPr/>
          <p:nvPr/>
        </p:nvSpPr>
        <p:spPr>
          <a:xfrm>
            <a:off x="6588269" y="1825625"/>
            <a:ext cx="5160397" cy="348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80B0-CA05-05FA-BD98-CF274985C2C5}"/>
              </a:ext>
            </a:extLst>
          </p:cNvPr>
          <p:cNvSpPr/>
          <p:nvPr/>
        </p:nvSpPr>
        <p:spPr>
          <a:xfrm>
            <a:off x="6718803" y="2544146"/>
            <a:ext cx="2186609" cy="89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A</a:t>
            </a:r>
            <a:br>
              <a:rPr lang="tr-TR" sz="2400" dirty="0"/>
            </a:br>
            <a:r>
              <a:rPr lang="tr-TR" dirty="0"/>
              <a:t>(Process 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4C89-FB69-2C71-1708-4B567A11E7DF}"/>
              </a:ext>
            </a:extLst>
          </p:cNvPr>
          <p:cNvSpPr/>
          <p:nvPr/>
        </p:nvSpPr>
        <p:spPr>
          <a:xfrm>
            <a:off x="9421583" y="2544146"/>
            <a:ext cx="2186609" cy="890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B </a:t>
            </a:r>
            <a:r>
              <a:rPr lang="tr-TR" dirty="0"/>
              <a:t>(Process B)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F7528-70F3-142E-74D7-BBFD6509C248}"/>
              </a:ext>
            </a:extLst>
          </p:cNvPr>
          <p:cNvSpPr/>
          <p:nvPr/>
        </p:nvSpPr>
        <p:spPr>
          <a:xfrm>
            <a:off x="7678923" y="4123042"/>
            <a:ext cx="2902226" cy="890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Shared Resource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80F4-08E5-1662-5255-E606B14A567B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7812108" y="3434694"/>
            <a:ext cx="291836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A6AEC-20C4-81CA-77B5-084047F1ACA5}"/>
              </a:ext>
            </a:extLst>
          </p:cNvPr>
          <p:cNvCxnSpPr>
            <a:stCxn id="7" idx="2"/>
            <a:endCxn id="9" idx="7"/>
          </p:cNvCxnSpPr>
          <p:nvPr/>
        </p:nvCxnSpPr>
        <p:spPr>
          <a:xfrm flipH="1">
            <a:off x="10156128" y="3434694"/>
            <a:ext cx="358760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DDBAA4-3850-8C0E-DE5B-7E0AF498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069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Synchronize access to resources in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computer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Resource: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Shared files, databases, sockets, and other processes.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4B120-373E-942A-46EB-5961FEDE0030}"/>
              </a:ext>
            </a:extLst>
          </p:cNvPr>
          <p:cNvSpPr txBox="1"/>
          <p:nvPr/>
        </p:nvSpPr>
        <p:spPr>
          <a:xfrm>
            <a:off x="6718803" y="1830640"/>
            <a:ext cx="488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Same Server (and same </a:t>
            </a:r>
            <a:r>
              <a:rPr lang="tr-TR" i="1" dirty="0"/>
              <a:t>Operating System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 (mutual exclusion)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(unnamed) mutexes: Thread synchronization</a:t>
            </a:r>
          </a:p>
          <a:p>
            <a:pPr marL="0" indent="0">
              <a:buNone/>
            </a:pP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Named system mutexes: Process synchronization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ECA3-77CB-4921-8C01-D217B068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6" y="2452297"/>
            <a:ext cx="4545000" cy="5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2937-6B5D-1105-7775-19477921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6" y="3844457"/>
            <a:ext cx="566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DA32-3AFC-E860-8D57-7C89CC004E0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43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6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locks to synchronize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processes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 Some examples: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process a background job or message queue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synchronize access to a shared resource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Apply database migration scripts / seed initial data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populate a cache object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F3F1-E18C-0898-FF80-2D3E8A9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09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7D0CB-DC49-56AA-B69F-3DD64352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8997017" cy="33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61C51-67A8-3E85-17D9-D5335642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4" y="2002914"/>
            <a:ext cx="11225213" cy="31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Deadlocks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503B6-B3CB-8A4A-9705-DD3B5172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690688"/>
            <a:ext cx="40671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B5A71-49D3-ABDE-F7E5-5B8B7D03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41" y="2846306"/>
            <a:ext cx="3390900" cy="334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7DAC4-D96A-AC5C-C846-7CEE36E2D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61" y="2846306"/>
            <a:ext cx="3724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30834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342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514</Words>
  <Application>Microsoft Office PowerPoint</Application>
  <PresentationFormat>Widescreen</PresentationFormat>
  <Paragraphs>174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Inter-Process Locking</vt:lpstr>
      <vt:lpstr>Mutex (mutual exclusion)</vt:lpstr>
      <vt:lpstr>Mutex: Interprocess Locking</vt:lpstr>
      <vt:lpstr>Mutex: Interprocess Locking</vt:lpstr>
      <vt:lpstr>Distributed Locking</vt:lpstr>
      <vt:lpstr>The DistributedLock Library</vt:lpstr>
      <vt:lpstr>The DistributedLock Library</vt:lpstr>
      <vt:lpstr>Thanks!</vt:lpstr>
      <vt:lpstr>Nested Locks &amp; Deadlocks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155</cp:revision>
  <dcterms:created xsi:type="dcterms:W3CDTF">2022-02-27T10:42:11Z</dcterms:created>
  <dcterms:modified xsi:type="dcterms:W3CDTF">2023-05-21T15:06:34Z</dcterms:modified>
</cp:coreProperties>
</file>