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8" r:id="rId4"/>
    <p:sldId id="289" r:id="rId5"/>
    <p:sldId id="290" r:id="rId6"/>
    <p:sldId id="283" r:id="rId7"/>
    <p:sldId id="28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30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outbox / inbox patterns for the distributed </a:t>
            </a:r>
            <a:r>
              <a:rPr lang="en-US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dvents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4788568" y="2317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github.com/</a:t>
            </a:r>
            <a:r>
              <a:rPr lang="en-US" i="1" dirty="0" err="1">
                <a:solidFill>
                  <a:schemeClr val="bg1"/>
                </a:solidFill>
              </a:rPr>
              <a:t>abpframework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public 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FooAsync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1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2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}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1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2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3" grpId="0" animBg="1"/>
      <p:bldP spid="44" grpId="0"/>
      <p:bldP spid="47" grpId="0"/>
      <p:bldP spid="48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Segoe UI Semibold</vt:lpstr>
      <vt:lpstr>Office Teması</vt:lpstr>
      <vt:lpstr>outbox / inbox patterns for the distributed dvents</vt:lpstr>
      <vt:lpstr>The transaction problem of distributed events</vt:lpstr>
      <vt:lpstr>The transaction problem of distributed events</vt:lpstr>
      <vt:lpstr>The transaction problem of distributed events</vt:lpstr>
      <vt:lpstr>The transaction problem of distributed events</vt:lpstr>
      <vt:lpstr>Inter-microservice messaging with ABP v5.0</vt:lpstr>
      <vt:lpstr>Inter-microservice messaging with ABP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62</cp:revision>
  <dcterms:created xsi:type="dcterms:W3CDTF">2021-09-27T14:07:26Z</dcterms:created>
  <dcterms:modified xsi:type="dcterms:W3CDTF">2021-11-22T08:59:04Z</dcterms:modified>
</cp:coreProperties>
</file>