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310" r:id="rId4"/>
    <p:sldId id="316" r:id="rId5"/>
    <p:sldId id="317" r:id="rId6"/>
    <p:sldId id="318" r:id="rId7"/>
    <p:sldId id="312" r:id="rId8"/>
    <p:sldId id="313" r:id="rId9"/>
    <p:sldId id="314" r:id="rId10"/>
    <p:sldId id="315" r:id="rId11"/>
    <p:sldId id="319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9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5697-13E4-45DC-AECC-4D22823A1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DE4AD-6613-4752-B3BF-516416785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6CDC-FC1F-4757-BB1C-003901A3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FE84-B370-434F-8925-BDDB76C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FF64-20D9-4472-8495-CF9C3876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C420-3809-4851-B5C1-08EB5A6C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5BECC-388E-4C31-A78F-D1716FECC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6305-CA52-44CF-9CA9-E1FE2387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79DA-C829-408D-A88D-95A88BD5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7685-1AFB-4D09-97A3-EADF70E7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F5DDE-C1B3-4A3F-91A4-70189054F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92541-7EA4-4DEC-819D-D1A10FDCC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BD9B-8A9B-4592-B0CD-F3AF0C37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1032-88A4-496C-952C-A1BA4135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853A-2736-420A-88D4-F8DBC2F4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54B7-493A-42D6-A0A7-F276EECE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6880-CA03-4863-82A3-A7E22437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7964-ED33-4287-8C3F-59BB39DA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3469-0A03-4B93-88BF-2E86F8F5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46F6-7B35-4B02-BF25-0537FDF4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6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56A4-D22B-4F0F-A409-2E35EE4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9E39D-1980-4140-A279-11CAA6C3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856D-FBC8-41A0-B076-3A72DA50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CDEA-9286-457A-820C-51836AAB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5E76-7B11-45CF-AF7E-49A6565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CB48-8E06-46AC-8995-36325010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EC00-10D0-44F8-9418-43FD8C884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76129-0FCD-4A0B-B811-C91E6D9D3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7A686-23C7-49B6-9992-3DA682E5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223EC-2841-40E3-AE14-CEE83B13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0B953-EE4A-443D-9487-98D97F0D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05B1-3CC9-4854-A083-630C582C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09323-70C5-45C2-8719-0EF0D3B1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19F7-B6FA-489A-83BB-51F50F62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DDB5A-CABE-4EC5-9F0B-42C8E3137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9006E-CA2E-41D4-80A2-FF46652D9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4E8F6-83B4-4C4C-88DF-1BCF3434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BADAA-C4D3-42B5-B312-6890855C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8337F-C13C-4049-8A3C-D6A6319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EE9-8C8A-4421-8795-847796C7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19BEC-4B2D-4D20-BD8C-778BABB8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BB741-3AE3-4DA0-939F-AFBC3B43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D8DBE-F0E6-4494-B9C6-530FBFF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B76A7-8085-4CDC-8318-E22731B2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0300F-B38A-4C15-879C-71AE17D9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088CC-94CE-43B2-8EF6-9D30ACB8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8DDE-7DE5-4539-A1C2-4E745FEB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59BB-9205-45DD-A3B3-6988CB159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9102E-774B-4384-AAD4-CA3390D8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18F26-E568-4661-926B-C0E32DE6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C6633-336E-4D0F-852F-0940CB01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FF93-9DB0-474C-AA5C-ED498E0B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5662-72C6-4FDB-B909-BEAEBBC4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40F1C-0411-4AEE-B474-86C8824E0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62CBE-23C0-49F2-B671-DAFF6D22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9AD9B-1DBE-45A3-B721-99BAA321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04305-E166-4816-AC49-067A99FD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C879A-D537-4708-A9F5-47720D1C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4F396-6A88-439C-A15D-1337F57F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CD6B3-8529-4393-B3CA-EB3057BF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CB5E-BB23-4B7E-BBB8-6E0F5BD7E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D75D2-4F10-4A57-9ED9-3D307402B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13B8-934F-4019-88F7-C71D767FC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3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com/abp-event-organizer" TargetMode="External"/><Relationship Id="rId2" Type="http://schemas.openxmlformats.org/officeDocument/2006/relationships/hyperlink" Target="https://github.com/hikalkan/present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bpframework/abp-samples/tree/master/EventOrganiz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Workshop</a:t>
            </a:r>
            <a:br>
              <a:rPr lang="en-US" sz="4800" dirty="0"/>
            </a:br>
            <a:r>
              <a:rPr lang="en-US" sz="7200" b="1" dirty="0" err="1"/>
              <a:t>Blazor</a:t>
            </a:r>
            <a:r>
              <a:rPr lang="en-US" sz="7200" b="1" dirty="0"/>
              <a:t> &amp; ABP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6372"/>
            <a:ext cx="9144000" cy="1655762"/>
          </a:xfrm>
        </p:spPr>
        <p:txBody>
          <a:bodyPr/>
          <a:lstStyle/>
          <a:p>
            <a:r>
              <a:rPr lang="en-US" i="1" dirty="0"/>
              <a:t>Creating an Event/Meetup Application</a:t>
            </a:r>
          </a:p>
          <a:p>
            <a:r>
              <a:rPr lang="en-US" i="1" dirty="0">
                <a:hlinkClick r:id="rId3"/>
              </a:rPr>
              <a:t>https://github.com/hikalkan/presentations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18488-BAFD-4CDC-B384-E9A05019E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1" y="1595866"/>
            <a:ext cx="2703530" cy="270353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71AE6E9-2360-42A0-A914-B452B25C5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83529"/>
              </p:ext>
            </p:extLst>
          </p:nvPr>
        </p:nvGraphicFramePr>
        <p:xfrm>
          <a:off x="9261073" y="1990368"/>
          <a:ext cx="193357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DF" r:id="rId5" imgW="0" imgH="360" progId="FoxitReader.Document">
                  <p:embed/>
                </p:oleObj>
              </mc:Choice>
              <mc:Fallback>
                <p:oleObj name="PDF" r:id="rId5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61073" y="1990368"/>
                        <a:ext cx="1933575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021-31EC-4042-A6F4-A523318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Create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CDF5D-B13E-4B25-AD17-72BAB140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99" y="1640632"/>
            <a:ext cx="6791326" cy="47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FBD5-1114-455F-9C61-13D84C99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A321-4AEA-429B-85A2-73AD4DBA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2469"/>
            <a:ext cx="10515600" cy="33144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Live Coding!</a:t>
            </a:r>
          </a:p>
        </p:txBody>
      </p:sp>
    </p:spTree>
    <p:extLst>
      <p:ext uri="{BB962C8B-B14F-4D97-AF65-F5344CB8AC3E}">
        <p14:creationId xmlns:p14="http://schemas.microsoft.com/office/powerpoint/2010/main" val="72434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1780-EF2D-4262-B357-50409AB6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82AB-6342-4C6A-8FEB-0338D4F20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Presentation</a:t>
            </a:r>
            <a:br>
              <a:rPr lang="en-US" dirty="0"/>
            </a:br>
            <a:r>
              <a:rPr lang="en-US" dirty="0">
                <a:hlinkClick r:id="rId2"/>
              </a:rPr>
              <a:t>https://github.com/hikalkan/presentations</a:t>
            </a:r>
            <a:endParaRPr lang="en-US" dirty="0"/>
          </a:p>
          <a:p>
            <a:r>
              <a:rPr lang="en-US" dirty="0"/>
              <a:t>The Source Code</a:t>
            </a:r>
            <a:br>
              <a:rPr lang="en-US" dirty="0"/>
            </a:br>
            <a:r>
              <a:rPr lang="en-US" sz="2800" dirty="0">
                <a:hlinkClick r:id="rId3"/>
              </a:rPr>
              <a:t>http://bitly.com/abp-event-organizer</a:t>
            </a:r>
            <a:br>
              <a:rPr lang="en-US" dirty="0"/>
            </a:br>
            <a:r>
              <a:rPr lang="en-US" dirty="0"/>
              <a:t>(</a:t>
            </a:r>
            <a:r>
              <a:rPr lang="en-US" sz="1600" i="1" dirty="0">
                <a:hlinkClick r:id="rId4"/>
              </a:rPr>
              <a:t>https://github.com/abpframework/abp-samples/tree/master/EventOrganizer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495B7-28F8-47C9-80EF-636EFB98A7A4}"/>
              </a:ext>
            </a:extLst>
          </p:cNvPr>
          <p:cNvSpPr txBox="1"/>
          <p:nvPr/>
        </p:nvSpPr>
        <p:spPr>
          <a:xfrm>
            <a:off x="1175182" y="4575090"/>
            <a:ext cx="60967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HelveticaNeueLT Std" panose="020B0604020202020204" pitchFamily="34" charset="0"/>
              </a:rPr>
              <a:t>Github</a:t>
            </a:r>
            <a:r>
              <a:rPr lang="en-US" sz="2400" b="1" dirty="0">
                <a:latin typeface="HelveticaNeueLT Std" panose="020B0604020202020204" pitchFamily="34" charset="0"/>
              </a:rPr>
              <a:t>: </a:t>
            </a:r>
            <a:r>
              <a:rPr lang="en-US" sz="2400" dirty="0">
                <a:latin typeface="HelveticaNeueLT Std" panose="020B0604020202020204" pitchFamily="34" charset="0"/>
              </a:rPr>
              <a:t>@hikalkan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NeueLT Std" panose="020B0604020202020204" pitchFamily="34" charset="0"/>
              </a:rPr>
              <a:t>Twitter: </a:t>
            </a:r>
            <a:r>
              <a:rPr lang="en-US" sz="2400" dirty="0">
                <a:latin typeface="HelveticaNeueLT Std" panose="020B0604020202020204" pitchFamily="34" charset="0"/>
              </a:rPr>
              <a:t>@hibrahimkalkan</a:t>
            </a:r>
          </a:p>
        </p:txBody>
      </p:sp>
    </p:spTree>
    <p:extLst>
      <p:ext uri="{BB962C8B-B14F-4D97-AF65-F5344CB8AC3E}">
        <p14:creationId xmlns:p14="http://schemas.microsoft.com/office/powerpoint/2010/main" val="226206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4247"/>
            <a:ext cx="12192000" cy="366654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HelveticaNeueLT Std Med Cn" panose="020B0606030502030204" pitchFamily="34" charset="0"/>
              </a:rPr>
              <a:t>ABOUT ME</a:t>
            </a:r>
            <a:br>
              <a:rPr lang="en-US" sz="3600" dirty="0">
                <a:latin typeface="HelveticaNeueLT Std Med Cn" panose="020B0606030502030204" pitchFamily="34" charset="0"/>
              </a:rPr>
            </a:br>
            <a:br>
              <a:rPr lang="en-US" sz="4000" dirty="0">
                <a:latin typeface="HelveticaNeueLT Std Med Cn" panose="020B0606030502030204" pitchFamily="34" charset="0"/>
              </a:rPr>
            </a:br>
            <a:r>
              <a:rPr lang="en-US" sz="4800" dirty="0" err="1">
                <a:latin typeface="HelveticaNeueLT Std Med Cn" panose="020B0606030502030204" pitchFamily="34" charset="0"/>
              </a:rPr>
              <a:t>Halil</a:t>
            </a:r>
            <a:r>
              <a:rPr lang="en-US" sz="4800" dirty="0">
                <a:latin typeface="HelveticaNeueLT Std Med Cn" panose="020B0606030502030204" pitchFamily="34" charset="0"/>
              </a:rPr>
              <a:t> İbrahim </a:t>
            </a:r>
            <a:r>
              <a:rPr lang="en-US" sz="4800" dirty="0" err="1">
                <a:latin typeface="HelveticaNeueLT Std Med Cn" panose="020B0606030502030204" pitchFamily="34" charset="0"/>
              </a:rPr>
              <a:t>Kalkan</a:t>
            </a:r>
            <a:br>
              <a:rPr lang="en-US" sz="4000" dirty="0">
                <a:latin typeface="HelveticaNeueLT Std" panose="020B0604020202020204" pitchFamily="34" charset="0"/>
              </a:rPr>
            </a:br>
            <a:r>
              <a:rPr lang="en-US" sz="2800" dirty="0">
                <a:latin typeface="HelveticaNeueLT Std" panose="020B0604020202020204" pitchFamily="34" charset="0"/>
              </a:rPr>
              <a:t>                </a:t>
            </a:r>
            <a:r>
              <a:rPr lang="en-US" sz="4000" dirty="0">
                <a:latin typeface="HelveticaNeueLT Std" panose="020B0604020202020204" pitchFamily="34" charset="0"/>
              </a:rPr>
              <a:t> </a:t>
            </a:r>
            <a:br>
              <a:rPr lang="en-US" sz="4000" dirty="0">
                <a:latin typeface="HelveticaNeueLT Std" panose="020B0604020202020204" pitchFamily="34" charset="0"/>
              </a:rPr>
            </a:br>
            <a:endParaRPr lang="en-US" sz="4000" dirty="0">
              <a:latin typeface="HelveticaNeueLT Std Med Cn" panose="020B06060305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211760"/>
            <a:ext cx="12191999" cy="15410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Web: </a:t>
            </a:r>
            <a:r>
              <a:rPr lang="en-US" sz="2000" dirty="0">
                <a:latin typeface="HelveticaNeueLT Std" panose="020B0604020202020204" pitchFamily="34" charset="0"/>
              </a:rPr>
              <a:t>halilibrahimkalkan.com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>
                <a:latin typeface="HelveticaNeueLT Std" panose="020B0604020202020204" pitchFamily="34" charset="0"/>
              </a:rPr>
              <a:t>Github</a:t>
            </a:r>
            <a:r>
              <a:rPr lang="en-US" sz="2000" b="1" dirty="0">
                <a:latin typeface="HelveticaNeueLT Std" panose="020B0604020202020204" pitchFamily="34" charset="0"/>
              </a:rPr>
              <a:t>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Twitter: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hibrahimkalkan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000" dirty="0">
              <a:latin typeface="HelveticaNeueLT Std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13" y="3099460"/>
            <a:ext cx="1952982" cy="477748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882D91B7-A0F8-40D1-89FE-EE23A898873F}"/>
              </a:ext>
            </a:extLst>
          </p:cNvPr>
          <p:cNvSpPr/>
          <p:nvPr/>
        </p:nvSpPr>
        <p:spPr>
          <a:xfrm>
            <a:off x="3337560" y="3088938"/>
            <a:ext cx="276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NeueLT Std Med Cn" panose="020B0606030502030204" pitchFamily="34" charset="0"/>
              </a:rPr>
              <a:t>Co-Founder of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F17A9-BF7D-4996-B3DF-D11B60921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33" y="1251973"/>
            <a:ext cx="3192410" cy="4650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E7EB9-D22E-4434-A53E-DDF1AADBB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90" y="2237206"/>
            <a:ext cx="2885440" cy="26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AEC2-1137-465E-8230-57A47D6D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ECB6-2DE2-44BC-B75E-03E5B9F1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C# </a:t>
            </a:r>
            <a:r>
              <a:rPr lang="en-US" dirty="0"/>
              <a:t>instead of JavaScript</a:t>
            </a:r>
          </a:p>
          <a:p>
            <a:pPr lvl="1"/>
            <a:r>
              <a:rPr lang="en-US" b="1" dirty="0"/>
              <a:t>.NET </a:t>
            </a:r>
            <a:r>
              <a:rPr lang="en-US" dirty="0"/>
              <a:t>platform runs on the Browser over </a:t>
            </a:r>
            <a:r>
              <a:rPr lang="en-US" b="1" dirty="0" err="1"/>
              <a:t>WebAssembly</a:t>
            </a:r>
            <a:endParaRPr lang="en-US" b="1" dirty="0"/>
          </a:p>
          <a:p>
            <a:pPr lvl="2"/>
            <a:r>
              <a:rPr lang="en-US" dirty="0"/>
              <a:t>All the .NET Ecosystem (NuGet packages) in the client side!</a:t>
            </a:r>
          </a:p>
          <a:p>
            <a:pPr lvl="1"/>
            <a:r>
              <a:rPr lang="en-US" dirty="0"/>
              <a:t>Code sharing (DTOs, validation logic, utils…) between client &amp; server.</a:t>
            </a:r>
          </a:p>
          <a:p>
            <a:pPr lvl="1"/>
            <a:r>
              <a:rPr lang="en-US" dirty="0"/>
              <a:t>JavaScript </a:t>
            </a:r>
            <a:r>
              <a:rPr lang="en-US" b="1" dirty="0"/>
              <a:t>Interop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Initial Load &amp; Runtime performance</a:t>
            </a:r>
          </a:p>
          <a:p>
            <a:pPr lvl="1"/>
            <a:r>
              <a:rPr lang="en-US" dirty="0"/>
              <a:t>Limited Debugging</a:t>
            </a:r>
          </a:p>
          <a:p>
            <a:pPr lvl="1"/>
            <a:r>
              <a:rPr lang="en-US" dirty="0"/>
              <a:t>UI Component libraries are not mature &amp; rich.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8685D-E709-4F8B-B514-2A8A7DC4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65" y="104997"/>
            <a:ext cx="2703530" cy="27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33EDB-6489-4E18-835A-62AEFB6D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89" y="858880"/>
            <a:ext cx="10626920" cy="51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4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95FF-9BF8-410A-8A65-17D93F9F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: Razor Components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8FA740-600A-424D-966D-7B71AD32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6519"/>
            <a:ext cx="9623710" cy="37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9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FCD3-FFFA-4E4B-8A33-5902AB28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ABP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2A4-4429-4F58-8E61-9C6A42B1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complementary framework </a:t>
            </a:r>
            <a:r>
              <a:rPr lang="en-US" dirty="0"/>
              <a:t>to ASP.NET Core for real-life solutions.</a:t>
            </a:r>
          </a:p>
          <a:p>
            <a:r>
              <a:rPr lang="en-US" dirty="0"/>
              <a:t>Complete </a:t>
            </a:r>
            <a:r>
              <a:rPr lang="en-US" b="1" dirty="0"/>
              <a:t>architecture</a:t>
            </a:r>
            <a:r>
              <a:rPr lang="en-US" dirty="0"/>
              <a:t> &amp; </a:t>
            </a:r>
            <a:r>
              <a:rPr lang="en-US" b="1" dirty="0"/>
              <a:t>infrastructure</a:t>
            </a:r>
          </a:p>
          <a:p>
            <a:r>
              <a:rPr lang="en-US" b="1" dirty="0"/>
              <a:t>Modular</a:t>
            </a:r>
            <a:r>
              <a:rPr lang="en-US" dirty="0"/>
              <a:t> &amp; </a:t>
            </a:r>
            <a:r>
              <a:rPr lang="en-US" b="1" dirty="0"/>
              <a:t>microservice</a:t>
            </a:r>
            <a:r>
              <a:rPr lang="en-US" dirty="0"/>
              <a:t> compatible</a:t>
            </a:r>
          </a:p>
          <a:p>
            <a:r>
              <a:rPr lang="en-US" b="1" dirty="0"/>
              <a:t>Multi-Tenancy</a:t>
            </a:r>
            <a:r>
              <a:rPr lang="en-US" dirty="0"/>
              <a:t> (for SaaS solutions)</a:t>
            </a:r>
          </a:p>
          <a:p>
            <a:r>
              <a:rPr lang="en-US" dirty="0"/>
              <a:t>Developer friendly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4C8647-5A7B-4776-8AB1-519490EC3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07993"/>
              </p:ext>
            </p:extLst>
          </p:nvPr>
        </p:nvGraphicFramePr>
        <p:xfrm>
          <a:off x="7988865" y="3429000"/>
          <a:ext cx="2610224" cy="2584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71AE6E9-2360-42A0-A914-B452B25C5D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8865" y="3429000"/>
                        <a:ext cx="2610224" cy="2584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70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2EAE-4EF6-4B06-AAAD-C397F770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1525-1CC2-4232-99F7-70E8F086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  <a:p>
            <a:pPr lvl="1"/>
            <a:r>
              <a:rPr lang="en-US" b="1" dirty="0"/>
              <a:t>.NET 5.0 &amp; ASP.NET Core 5.0 </a:t>
            </a:r>
            <a:r>
              <a:rPr lang="en-US" dirty="0"/>
              <a:t>as the base framework</a:t>
            </a:r>
          </a:p>
          <a:p>
            <a:pPr lvl="1"/>
            <a:r>
              <a:rPr lang="en-US" b="1" dirty="0"/>
              <a:t>ABP Framework </a:t>
            </a:r>
            <a:r>
              <a:rPr lang="en-US" dirty="0"/>
              <a:t>as the application framework</a:t>
            </a:r>
          </a:p>
          <a:p>
            <a:pPr lvl="1"/>
            <a:r>
              <a:rPr lang="en-US" b="1" dirty="0" err="1"/>
              <a:t>Blazor</a:t>
            </a:r>
            <a:r>
              <a:rPr lang="en-US" b="1" dirty="0"/>
              <a:t> </a:t>
            </a:r>
            <a:r>
              <a:rPr lang="en-US" dirty="0"/>
              <a:t>as the UI framework</a:t>
            </a:r>
          </a:p>
          <a:p>
            <a:pPr lvl="1"/>
            <a:r>
              <a:rPr lang="en-US" b="1" dirty="0" err="1"/>
              <a:t>Blazorise</a:t>
            </a:r>
            <a:r>
              <a:rPr lang="en-US" b="1" dirty="0"/>
              <a:t> </a:t>
            </a:r>
            <a:r>
              <a:rPr lang="en-US" dirty="0"/>
              <a:t>as a component library (Bootstrap compatible)</a:t>
            </a:r>
          </a:p>
          <a:p>
            <a:pPr lvl="1"/>
            <a:r>
              <a:rPr lang="en-US" b="1" dirty="0"/>
              <a:t>MongoDB </a:t>
            </a:r>
            <a:r>
              <a:rPr lang="en-US" dirty="0"/>
              <a:t>as the database provider</a:t>
            </a:r>
          </a:p>
        </p:txBody>
      </p:sp>
    </p:spTree>
    <p:extLst>
      <p:ext uri="{BB962C8B-B14F-4D97-AF65-F5344CB8AC3E}">
        <p14:creationId xmlns:p14="http://schemas.microsoft.com/office/powerpoint/2010/main" val="403678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021-31EC-4042-A6F4-A523318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Event List (Home Page)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ED7F4-1042-4B12-B5A4-FB352B58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52" y="1606768"/>
            <a:ext cx="8068907" cy="470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0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021-31EC-4042-A6F4-A523318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Event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6BDD1-0384-4281-BF72-B9C629B1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96" y="1519917"/>
            <a:ext cx="5954819" cy="50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2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269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HelveticaNeueLT Std</vt:lpstr>
      <vt:lpstr>HelveticaNeueLT Std Med Cn</vt:lpstr>
      <vt:lpstr>Office Theme</vt:lpstr>
      <vt:lpstr>PDF</vt:lpstr>
      <vt:lpstr>Workshop Blazor &amp; ABP</vt:lpstr>
      <vt:lpstr>ABOUT ME  Halil İbrahim Kalkan                   </vt:lpstr>
      <vt:lpstr>What is Blazor?</vt:lpstr>
      <vt:lpstr>PowerPoint Presentation</vt:lpstr>
      <vt:lpstr>Blazor: Razor Components</vt:lpstr>
      <vt:lpstr>What is the ABP Framework?</vt:lpstr>
      <vt:lpstr>The Application / Tooling</vt:lpstr>
      <vt:lpstr>The Application / Event List (Home Page)</vt:lpstr>
      <vt:lpstr>The Application / Event Detail</vt:lpstr>
      <vt:lpstr>The Application / Create Event</vt:lpstr>
      <vt:lpstr>The Application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Blazor &amp; ABP</dc:title>
  <dc:creator>Halil Kalkan</dc:creator>
  <cp:lastModifiedBy>Halil Kalkan</cp:lastModifiedBy>
  <cp:revision>26</cp:revision>
  <dcterms:created xsi:type="dcterms:W3CDTF">2020-11-20T18:40:11Z</dcterms:created>
  <dcterms:modified xsi:type="dcterms:W3CDTF">2020-11-21T10:37:32Z</dcterms:modified>
</cp:coreProperties>
</file>