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.2-RC-Has-Been-Publish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</a:t>
            </a:r>
            <a:r>
              <a:rPr lang="tr-TR" sz="4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7.2</a:t>
            </a:r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-RC.1</a:t>
            </a:r>
          </a:p>
          <a:p>
            <a:endParaRPr lang="tr-TR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https://blog.abp.io/abp/ABP.IO-Platform-7.2-RC-Has-Been-Published</a:t>
            </a:r>
            <a:r>
              <a:rPr lang="tr-TR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0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 v7.2-RC.1: GitHub Statistics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75" y="3120538"/>
            <a:ext cx="4534293" cy="2033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140 Issues &amp; PRs closed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692 commits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33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D1E812-B1F3-365E-8CB8-70B04D79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52263E-FCBF-08E5-89A8-CA2E6EC8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1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0CF459E-C600-8B54-F879-022D8A96B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4204845"/>
            <a:ext cx="603316" cy="6033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9A795-E37B-1CCE-6E25-1EB596CD1F9B}"/>
              </a:ext>
            </a:extLst>
          </p:cNvPr>
          <p:cNvSpPr txBox="1">
            <a:spLocks/>
          </p:cNvSpPr>
          <p:nvPr/>
        </p:nvSpPr>
        <p:spPr>
          <a:xfrm>
            <a:off x="7101726" y="3120538"/>
            <a:ext cx="4534293" cy="203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102 Issues &amp; PRs closed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537 commits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16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8FCD03B-6E83-4381-A4AF-3BBCD13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2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0B247-3CD5-D239-AE2B-1042D8CC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12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2705D89-DA9A-489A-53D6-F5B14C5DC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2" y="4204845"/>
            <a:ext cx="603316" cy="60331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8E728C7-EA99-E132-2304-E1FEB3823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2123091"/>
            <a:ext cx="4381169" cy="615715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C768944-3034-611F-5108-5AFEC8B4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3" y="2125039"/>
            <a:ext cx="4534293" cy="613767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7" y="348587"/>
            <a:ext cx="10515600" cy="1325563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Grouping Menu Items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90E6E-1B73-5D9C-8A77-2D96E912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7" y="2267366"/>
            <a:ext cx="8736833" cy="18280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899115-7306-DFBD-F83C-F56F719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5" y="365125"/>
            <a:ext cx="2535935" cy="56325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Password Change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Users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Create / Edit User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96478-A403-252A-356C-F0C52C21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935"/>
            <a:ext cx="5227403" cy="3030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4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Periodic Password Changes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periodically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Password Settings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C6B18-797A-DC93-DE1C-9E60259A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12" y="3105025"/>
            <a:ext cx="5848350" cy="2333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Authority Delagation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432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a user to temporary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my account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D283-563D-F7C6-6F4B-7FDAF50F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56" y="2461213"/>
            <a:ext cx="7885873" cy="365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66D8-FD88-B2A6-1EC7-932A1D12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1213"/>
            <a:ext cx="3024663" cy="365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Suite: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Show Properties on Create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Update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1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show/hide a generated property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the create modal, edit modal and on the data table.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7D990-FA1F-207F-B8D6-4FE4F7F1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408330" cy="4760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2992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Euclid Circular B</vt:lpstr>
      <vt:lpstr>Office Theme</vt:lpstr>
      <vt:lpstr>ABP.IO Platform</vt:lpstr>
      <vt:lpstr>ABP.IO Platform v7.2-RC.1: GitHub Statistics</vt:lpstr>
      <vt:lpstr>ABP Framework Grouping Menu Items</vt:lpstr>
      <vt:lpstr>ABP Commercial Force Password Change</vt:lpstr>
      <vt:lpstr>ABP Commercial Force Periodic Password Changes</vt:lpstr>
      <vt:lpstr>ABP Commercial Authority Delagation</vt:lpstr>
      <vt:lpstr>ABP Commercial Suite: Show Properties on Create / Update / List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20</cp:revision>
  <dcterms:created xsi:type="dcterms:W3CDTF">2022-02-27T10:42:11Z</dcterms:created>
  <dcterms:modified xsi:type="dcterms:W3CDTF">2023-04-16T22:03:26Z</dcterms:modified>
</cp:coreProperties>
</file>