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CurrentUserTenantResolveContributor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QueryStringTenantResolveContributor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RouteTenantResolveContributor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HeaderTenantResolveContributor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CookieTenantResolveContributor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Custom Resolvers 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Concepts: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17F8BEBF-E146-C7B9-F577-F2ED7FA5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303392" y="3317032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509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Topic title</vt:lpstr>
      <vt:lpstr>Topic title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42</cp:revision>
  <dcterms:created xsi:type="dcterms:W3CDTF">2022-02-27T10:42:11Z</dcterms:created>
  <dcterms:modified xsi:type="dcterms:W3CDTF">2023-01-03T10:32:05Z</dcterms:modified>
</cp:coreProperties>
</file>