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6738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0785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10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5791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6263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6905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11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9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755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806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422</Words>
  <Application>Microsoft Office PowerPoint</Application>
  <PresentationFormat>Widescreen</PresentationFormat>
  <Paragraphs>101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in Action</vt:lpstr>
      <vt:lpstr>Globally Enable / Disable Multi-Tenancy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2022-12-30T14:44:44Z</dcterms:modified>
</cp:coreProperties>
</file>