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5" r:id="rId18"/>
    <p:sldId id="303" r:id="rId19"/>
    <p:sldId id="314" r:id="rId20"/>
    <p:sldId id="315" r:id="rId21"/>
    <p:sldId id="304" r:id="rId22"/>
    <p:sldId id="310" r:id="rId23"/>
    <p:sldId id="311" r:id="rId24"/>
    <p:sldId id="313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DA32-3AFC-E860-8D57-7C89CC004E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43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6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it? Some examples: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job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message queue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synchronize access to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resource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scripts / seed initial data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populate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1C51-67A8-3E85-17D9-D533564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4" y="2002914"/>
            <a:ext cx="11225213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tr-TR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Website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@hikalkan</a:t>
            </a:r>
            <a:endParaRPr lang="tr-TR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@hibrahimkalkan</a:t>
            </a: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548</Words>
  <Application>Microsoft Office PowerPoint</Application>
  <PresentationFormat>Widescreen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Mutex: Interprocess Locking</vt:lpstr>
      <vt:lpstr>Distributed Locking</vt:lpstr>
      <vt:lpstr>The DistributedLock Library</vt:lpstr>
      <vt:lpstr>The DistributedLock Library</vt:lpstr>
      <vt:lpstr>Nested Locks &amp; Deadlocks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162</cp:revision>
  <dcterms:created xsi:type="dcterms:W3CDTF">2022-02-27T10:42:11Z</dcterms:created>
  <dcterms:modified xsi:type="dcterms:W3CDTF">2023-05-21T15:38:43Z</dcterms:modified>
</cp:coreProperties>
</file>