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86" r:id="rId4"/>
    <p:sldId id="266" r:id="rId5"/>
    <p:sldId id="265" r:id="rId6"/>
    <p:sldId id="267" r:id="rId7"/>
    <p:sldId id="268" r:id="rId8"/>
    <p:sldId id="273" r:id="rId9"/>
    <p:sldId id="271" r:id="rId10"/>
    <p:sldId id="274" r:id="rId11"/>
    <p:sldId id="270" r:id="rId12"/>
    <p:sldId id="269" r:id="rId13"/>
    <p:sldId id="277" r:id="rId14"/>
    <p:sldId id="293" r:id="rId15"/>
    <p:sldId id="294" r:id="rId16"/>
    <p:sldId id="291" r:id="rId17"/>
    <p:sldId id="295" r:id="rId18"/>
    <p:sldId id="278" r:id="rId19"/>
    <p:sldId id="292" r:id="rId20"/>
    <p:sldId id="279" r:id="rId21"/>
    <p:sldId id="281" r:id="rId22"/>
    <p:sldId id="296" r:id="rId23"/>
    <p:sldId id="275" r:id="rId24"/>
    <p:sldId id="298" r:id="rId25"/>
    <p:sldId id="301" r:id="rId26"/>
    <p:sldId id="299" r:id="rId27"/>
    <p:sldId id="300" r:id="rId28"/>
    <p:sldId id="282" r:id="rId29"/>
    <p:sldId id="283" r:id="rId30"/>
    <p:sldId id="289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Inter-microservice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590" cy="46672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 #1: No authorization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endpoints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inter-microservice communication &amp; restrict access out of the API Gateway!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same endpoints, allow access based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HTTP header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#2: Authorize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 access token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service calls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Re-authenticate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via client credentials flow and manage client permissions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User-context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operations vs background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AD005-157F-6D89-B6C2-2767E59864EB}"/>
              </a:ext>
            </a:extLst>
          </p:cNvPr>
          <p:cNvSpPr/>
          <p:nvPr/>
        </p:nvSpPr>
        <p:spPr>
          <a:xfrm>
            <a:off x="8252073" y="1845865"/>
            <a:ext cx="2270097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D4E76-448C-27C2-C614-4950D9D7F002}"/>
              </a:ext>
            </a:extLst>
          </p:cNvPr>
          <p:cNvSpPr/>
          <p:nvPr/>
        </p:nvSpPr>
        <p:spPr>
          <a:xfrm>
            <a:off x="8252073" y="2728001"/>
            <a:ext cx="2270098" cy="443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0D18B-E437-56B1-7FCC-F28F91905EBC}"/>
              </a:ext>
            </a:extLst>
          </p:cNvPr>
          <p:cNvSpPr/>
          <p:nvPr/>
        </p:nvSpPr>
        <p:spPr>
          <a:xfrm>
            <a:off x="7267613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F32FF-43B3-0B95-8F01-A4339060C4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87122" y="2195723"/>
            <a:ext cx="0" cy="53227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541D-4CC0-2DB3-60AE-B6038F1EB5A8}"/>
              </a:ext>
            </a:extLst>
          </p:cNvPr>
          <p:cNvSpPr/>
          <p:nvPr/>
        </p:nvSpPr>
        <p:spPr>
          <a:xfrm>
            <a:off x="9387122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03EA8-018D-93E9-0AD8-1FAB6B796F02}"/>
              </a:ext>
            </a:extLst>
          </p:cNvPr>
          <p:cNvCxnSpPr/>
          <p:nvPr/>
        </p:nvCxnSpPr>
        <p:spPr>
          <a:xfrm>
            <a:off x="8517118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BF6FE-5F8D-4748-9837-5DB5A7E864B7}"/>
              </a:ext>
            </a:extLst>
          </p:cNvPr>
          <p:cNvCxnSpPr/>
          <p:nvPr/>
        </p:nvCxnSpPr>
        <p:spPr>
          <a:xfrm>
            <a:off x="9853964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1E4A28-973D-018E-990D-A680E37FE3A3}"/>
              </a:ext>
            </a:extLst>
          </p:cNvPr>
          <p:cNvSpPr txBox="1"/>
          <p:nvPr/>
        </p:nvSpPr>
        <p:spPr>
          <a:xfrm>
            <a:off x="11275653" y="32697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0119C5-FF35-03FD-ECA9-DA1F8F62F4C0}"/>
              </a:ext>
            </a:extLst>
          </p:cNvPr>
          <p:cNvCxnSpPr>
            <a:stCxn id="6" idx="2"/>
            <a:endCxn id="30" idx="2"/>
          </p:cNvCxnSpPr>
          <p:nvPr/>
        </p:nvCxnSpPr>
        <p:spPr>
          <a:xfrm rot="16200000" flipH="1">
            <a:off x="9197372" y="3370193"/>
            <a:ext cx="12700" cy="2119509"/>
          </a:xfrm>
          <a:prstGeom prst="bentConnector3">
            <a:avLst>
              <a:gd name="adj1" fmla="val 3427827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0185C-3D6A-D0F5-1139-296323527078}"/>
              </a:ext>
            </a:extLst>
          </p:cNvPr>
          <p:cNvSpPr txBox="1"/>
          <p:nvPr/>
        </p:nvSpPr>
        <p:spPr>
          <a:xfrm>
            <a:off x="8211933" y="491473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Authorization?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Integration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3EB3-C3F2-A1C2-838E-23FF3E0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authorization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Examples:</a:t>
            </a: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Casbin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authorization library that supports access control models like ACL, RBAC, ABAC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Cerbos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 source, decoupled access control for your software</a:t>
            </a:r>
            <a:endParaRPr lang="en-US" sz="3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24CAD372-B142-4EB8-EC23-BF7ACEF32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677"/>
            <a:ext cx="1669819" cy="57484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693548" y="4255433"/>
            <a:ext cx="61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1415</Words>
  <Application>Microsoft Office PowerPoint</Application>
  <PresentationFormat>Widescreen</PresentationFormat>
  <Paragraphs>263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Euclid Circular B</vt:lpstr>
      <vt:lpstr>Office Theme</vt:lpstr>
      <vt:lpstr>Authorization in Microservice / Distributed Systems</vt:lpstr>
      <vt:lpstr>Agenda</vt:lpstr>
      <vt:lpstr>About Me: Halil İbrahim Kalkan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Inter-microservice authorization</vt:lpstr>
      <vt:lpstr>ABP: Permission Management</vt:lpstr>
      <vt:lpstr>ABP: Permission Definition</vt:lpstr>
      <vt:lpstr>ABP: Permissions in Microservices</vt:lpstr>
      <vt:lpstr>ABP: Updating Permission Definitions</vt:lpstr>
      <vt:lpstr>ABP: Getting Permission Definitions</vt:lpstr>
      <vt:lpstr>ABP: Integration Services</vt:lpstr>
      <vt:lpstr>Resource Based Permissions</vt:lpstr>
      <vt:lpstr>Filtering with Permissions</vt:lpstr>
      <vt:lpstr>Pre-built authorization systems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112</cp:revision>
  <dcterms:created xsi:type="dcterms:W3CDTF">2022-02-27T10:42:11Z</dcterms:created>
  <dcterms:modified xsi:type="dcterms:W3CDTF">2022-10-09T09:41:52Z</dcterms:modified>
</cp:coreProperties>
</file>