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8" r:id="rId22"/>
    <p:sldId id="270" r:id="rId23"/>
    <p:sldId id="299" r:id="rId24"/>
    <p:sldId id="260" r:id="rId25"/>
    <p:sldId id="261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7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MicroservicePremi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24,000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238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6,200 issues &amp; 5,200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128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b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https://martinfowler.com/bliki/MicroservicePremium.html</a:t>
            </a: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Non-layered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45404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627699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Two-layered solution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561" y="2173728"/>
            <a:ext cx="7867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33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49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1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737</Words>
  <Application>Microsoft Office PowerPoint</Application>
  <PresentationFormat>Widescreen</PresentationFormat>
  <Paragraphs>147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Non-layered solution</vt:lpstr>
      <vt:lpstr>Backend-Frontend separation</vt:lpstr>
      <vt:lpstr>Two-layered solution</vt:lpstr>
      <vt:lpstr>Title</vt:lpstr>
      <vt:lpstr>Title</vt:lpstr>
      <vt:lpstr>Title</vt:lpstr>
      <vt:lpstr>Title</vt:lpstr>
      <vt:lpstr>Title</vt:lpstr>
      <vt:lpstr>Title</vt:lpstr>
      <vt:lpstr>Title</vt:lpstr>
      <vt:lpstr>MIGRATING TO MICROSERVICES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38</cp:revision>
  <dcterms:created xsi:type="dcterms:W3CDTF">2022-02-27T10:42:11Z</dcterms:created>
  <dcterms:modified xsi:type="dcterms:W3CDTF">2022-04-20T14:50:56Z</dcterms:modified>
</cp:coreProperties>
</file>