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11.05.2024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 | Now: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Aspire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(preview)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636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50</cp:revision>
  <dcterms:created xsi:type="dcterms:W3CDTF">2023-08-29T10:33:10Z</dcterms:created>
  <dcterms:modified xsi:type="dcterms:W3CDTF">2024-05-11T20:35:17Z</dcterms:modified>
</cp:coreProperties>
</file>