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257</Words>
  <Application>Microsoft Office PowerPoint</Application>
  <PresentationFormat>Widescreen</PresentationFormat>
  <Paragraphs>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23</cp:revision>
  <dcterms:created xsi:type="dcterms:W3CDTF">2022-02-27T10:42:11Z</dcterms:created>
  <dcterms:modified xsi:type="dcterms:W3CDTF">2023-04-25T12:16:55Z</dcterms:modified>
</cp:coreProperties>
</file>